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7.jpeg" ContentType="image/jpeg"/>
  <Override PartName="/ppt/media/image1.png" ContentType="image/png"/>
  <Override PartName="/ppt/media/image2.png" ContentType="image/png"/>
  <Override PartName="/ppt/media/image9.jpeg" ContentType="image/jpeg"/>
  <Override PartName="/ppt/media/image3.png" ContentType="image/png"/>
  <Override PartName="/ppt/media/image6.jpeg" ContentType="image/jpeg"/>
  <Override PartName="/ppt/media/image4.png" ContentType="image/png"/>
  <Override PartName="/ppt/media/image5.jpeg" ContentType="image/jpeg"/>
  <Override PartName="/ppt/media/image8.png" ContentType="image/png"/>
  <Override PartName="/ppt/media/image10.jpeg" ContentType="image/jpeg"/>
  <Override PartName="/ppt/media/image11.jpeg" ContentType="image/jpeg"/>
  <Override PartName="/ppt/media/image12.jpeg" ContentType="image/jpeg"/>
  <Override PartName="/ppt/media/image13.jpeg" ContentType="image/jpeg"/>
  <Override PartName="/ppt/media/image14.png" ContentType="image/png"/>
  <Override PartName="/ppt/media/image15.png" ContentType="image/png"/>
  <Override PartName="/ppt/media/image16.jpeg" ContentType="image/jpe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x="9906000" cy="6858000"/>
  <p:notesSz cx="6858000" cy="994727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body"/>
          </p:nvPr>
        </p:nvSpPr>
        <p:spPr>
          <a:xfrm>
            <a:off x="756000" y="5078520"/>
            <a:ext cx="6047640" cy="4811040"/>
          </a:xfrm>
          <a:prstGeom prst="rect">
            <a:avLst/>
          </a:prstGeom>
        </p:spPr>
        <p:txBody>
          <a:bodyPr lIns="0" rIns="0" tIns="0" bIns="0"/>
          <a:p>
            <a:r>
              <a:rPr b="0" lang="ru-RU" sz="2000" spc="-1" strike="noStrike">
                <a:latin typeface="Arial"/>
              </a:rPr>
              <a:t>Для правки формата примечаний щёлкните мышью</a:t>
            </a:r>
            <a:endParaRPr b="0" lang="ru-RU" sz="2000" spc="-1" strike="noStrike">
              <a:latin typeface="Arial"/>
            </a:endParaRPr>
          </a:p>
        </p:txBody>
      </p:sp>
      <p:sp>
        <p:nvSpPr>
          <p:cNvPr id="146" name="PlaceHolder 2"/>
          <p:cNvSpPr>
            <a:spLocks noGrp="1"/>
          </p:cNvSpPr>
          <p:nvPr>
            <p:ph type="hdr"/>
          </p:nvPr>
        </p:nvSpPr>
        <p:spPr>
          <a:xfrm>
            <a:off x="0" y="0"/>
            <a:ext cx="3280680" cy="534240"/>
          </a:xfrm>
          <a:prstGeom prst="rect">
            <a:avLst/>
          </a:prstGeom>
        </p:spPr>
        <p:txBody>
          <a:bodyPr lIns="0" rIns="0" tIns="0" bIns="0"/>
          <a:p>
            <a:r>
              <a:rPr b="0" lang="ru-RU" sz="1400" spc="-1" strike="noStrike">
                <a:latin typeface="Times New Roman"/>
              </a:rPr>
              <a:t>&lt;верхний колонтитул&gt;</a:t>
            </a:r>
            <a:endParaRPr b="0" lang="ru-RU" sz="1400" spc="-1" strike="noStrike">
              <a:latin typeface="Times New Roman"/>
            </a:endParaRPr>
          </a:p>
        </p:txBody>
      </p:sp>
      <p:sp>
        <p:nvSpPr>
          <p:cNvPr id="147" name="PlaceHolder 3"/>
          <p:cNvSpPr>
            <a:spLocks noGrp="1"/>
          </p:cNvSpPr>
          <p:nvPr>
            <p:ph type="dt"/>
          </p:nvPr>
        </p:nvSpPr>
        <p:spPr>
          <a:xfrm>
            <a:off x="4278960" y="0"/>
            <a:ext cx="3280680" cy="534240"/>
          </a:xfrm>
          <a:prstGeom prst="rect">
            <a:avLst/>
          </a:prstGeom>
        </p:spPr>
        <p:txBody>
          <a:bodyPr lIns="0" rIns="0" tIns="0" bIns="0"/>
          <a:p>
            <a:pPr algn="r"/>
            <a:r>
              <a:rPr b="0" lang="ru-RU" sz="1400" spc="-1" strike="noStrike">
                <a:latin typeface="Times New Roman"/>
              </a:rPr>
              <a:t>&lt;дата/время&gt;</a:t>
            </a:r>
            <a:endParaRPr b="0" lang="ru-RU" sz="1400" spc="-1" strike="noStrike">
              <a:latin typeface="Times New Roman"/>
            </a:endParaRPr>
          </a:p>
        </p:txBody>
      </p:sp>
      <p:sp>
        <p:nvSpPr>
          <p:cNvPr id="148" name="PlaceHolder 4"/>
          <p:cNvSpPr>
            <a:spLocks noGrp="1"/>
          </p:cNvSpPr>
          <p:nvPr>
            <p:ph type="ftr"/>
          </p:nvPr>
        </p:nvSpPr>
        <p:spPr>
          <a:xfrm>
            <a:off x="0" y="10157400"/>
            <a:ext cx="3280680" cy="534240"/>
          </a:xfrm>
          <a:prstGeom prst="rect">
            <a:avLst/>
          </a:prstGeom>
        </p:spPr>
        <p:txBody>
          <a:bodyPr lIns="0" rIns="0" tIns="0" bIns="0" anchor="b"/>
          <a:p>
            <a:r>
              <a:rPr b="0" lang="ru-RU" sz="1400" spc="-1" strike="noStrike">
                <a:latin typeface="Times New Roman"/>
              </a:rPr>
              <a:t>&lt;нижний колонтитул&gt;</a:t>
            </a:r>
            <a:endParaRPr b="0" lang="ru-RU" sz="1400" spc="-1" strike="noStrike">
              <a:latin typeface="Times New Roman"/>
            </a:endParaRPr>
          </a:p>
        </p:txBody>
      </p:sp>
      <p:sp>
        <p:nvSpPr>
          <p:cNvPr id="149" name="PlaceHolder 5"/>
          <p:cNvSpPr>
            <a:spLocks noGrp="1"/>
          </p:cNvSpPr>
          <p:nvPr>
            <p:ph type="sldNum"/>
          </p:nvPr>
        </p:nvSpPr>
        <p:spPr>
          <a:xfrm>
            <a:off x="4278960" y="10157400"/>
            <a:ext cx="3280680" cy="534240"/>
          </a:xfrm>
          <a:prstGeom prst="rect">
            <a:avLst/>
          </a:prstGeom>
        </p:spPr>
        <p:txBody>
          <a:bodyPr lIns="0" rIns="0" tIns="0" bIns="0" anchor="b"/>
          <a:p>
            <a:pPr algn="r"/>
            <a:fld id="{EDC876DC-9203-452E-9A1E-263477B2DD70}" type="slidenum">
              <a:rPr b="0" lang="ru-RU" sz="1400" spc="-1" strike="noStrike">
                <a:latin typeface="Times New Roman"/>
              </a:rPr>
              <a:t>&lt;номер&gt;</a:t>
            </a:fld>
            <a:endParaRPr b="0" lang="ru-RU"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body"/>
          </p:nvPr>
        </p:nvSpPr>
        <p:spPr>
          <a:xfrm>
            <a:off x="685800" y="4787280"/>
            <a:ext cx="5486040" cy="3916440"/>
          </a:xfrm>
          <a:prstGeom prst="rect">
            <a:avLst/>
          </a:prstGeom>
        </p:spPr>
        <p:txBody>
          <a:bodyPr lIns="91800" rIns="91800" tIns="46080" bIns="46080"/>
          <a:p>
            <a:endParaRPr b="0" lang="ru-RU" sz="2000" spc="-1" strike="noStrike">
              <a:latin typeface="Arial"/>
            </a:endParaRPr>
          </a:p>
        </p:txBody>
      </p:sp>
      <p:sp>
        <p:nvSpPr>
          <p:cNvPr id="222" name="TextShape 2"/>
          <p:cNvSpPr txBox="1"/>
          <p:nvPr/>
        </p:nvSpPr>
        <p:spPr>
          <a:xfrm>
            <a:off x="0" y="9448200"/>
            <a:ext cx="2971440" cy="498600"/>
          </a:xfrm>
          <a:prstGeom prst="rect">
            <a:avLst/>
          </a:prstGeom>
          <a:noFill/>
          <a:ln>
            <a:noFill/>
          </a:ln>
        </p:spPr>
        <p:txBody>
          <a:bodyPr lIns="91800" rIns="91800" tIns="46080" bIns="46080" anchor="b"/>
          <a:p>
            <a:endParaRPr b="0" lang="ru-RU" sz="2400" spc="-1" strike="noStrike">
              <a:latin typeface="Times New Roman"/>
            </a:endParaRPr>
          </a:p>
        </p:txBody>
      </p:sp>
      <p:sp>
        <p:nvSpPr>
          <p:cNvPr id="223" name="TextShape 3"/>
          <p:cNvSpPr txBox="1"/>
          <p:nvPr/>
        </p:nvSpPr>
        <p:spPr>
          <a:xfrm>
            <a:off x="3884760" y="9448200"/>
            <a:ext cx="2971440" cy="498600"/>
          </a:xfrm>
          <a:prstGeom prst="rect">
            <a:avLst/>
          </a:prstGeom>
          <a:noFill/>
          <a:ln>
            <a:noFill/>
          </a:ln>
        </p:spPr>
        <p:txBody>
          <a:bodyPr lIns="91800" rIns="91800" tIns="46080" bIns="46080" anchor="b"/>
          <a:p>
            <a:pPr algn="r">
              <a:lnSpc>
                <a:spcPct val="100000"/>
              </a:lnSpc>
            </a:pPr>
            <a:fld id="{DD647F5E-3318-4BE8-AAD9-D6C2FB88D0A7}"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39" name="PlaceHolder 2"/>
          <p:cNvSpPr>
            <a:spLocks noGrp="1"/>
          </p:cNvSpPr>
          <p:nvPr>
            <p:ph type="body"/>
          </p:nvPr>
        </p:nvSpPr>
        <p:spPr>
          <a:xfrm>
            <a:off x="495000" y="160452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40" name="PlaceHolder 3"/>
          <p:cNvSpPr>
            <a:spLocks noGrp="1"/>
          </p:cNvSpPr>
          <p:nvPr>
            <p:ph type="body"/>
          </p:nvPr>
        </p:nvSpPr>
        <p:spPr>
          <a:xfrm>
            <a:off x="495000" y="368208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42"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43"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44" name="PlaceHolder 4"/>
          <p:cNvSpPr>
            <a:spLocks noGrp="1"/>
          </p:cNvSpPr>
          <p:nvPr>
            <p:ph type="body"/>
          </p:nvPr>
        </p:nvSpPr>
        <p:spPr>
          <a:xfrm>
            <a:off x="506304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45" name="PlaceHolder 5"/>
          <p:cNvSpPr>
            <a:spLocks noGrp="1"/>
          </p:cNvSpPr>
          <p:nvPr>
            <p:ph type="body"/>
          </p:nvPr>
        </p:nvSpPr>
        <p:spPr>
          <a:xfrm>
            <a:off x="49500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47" name="PlaceHolder 2"/>
          <p:cNvSpPr>
            <a:spLocks noGrp="1"/>
          </p:cNvSpPr>
          <p:nvPr>
            <p:ph type="body"/>
          </p:nvPr>
        </p:nvSpPr>
        <p:spPr>
          <a:xfrm>
            <a:off x="49500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48" name="PlaceHolder 3"/>
          <p:cNvSpPr>
            <a:spLocks noGrp="1"/>
          </p:cNvSpPr>
          <p:nvPr>
            <p:ph type="body"/>
          </p:nvPr>
        </p:nvSpPr>
        <p:spPr>
          <a:xfrm>
            <a:off x="350928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49" name="PlaceHolder 4"/>
          <p:cNvSpPr>
            <a:spLocks noGrp="1"/>
          </p:cNvSpPr>
          <p:nvPr>
            <p:ph type="body"/>
          </p:nvPr>
        </p:nvSpPr>
        <p:spPr>
          <a:xfrm>
            <a:off x="652320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50" name="PlaceHolder 5"/>
          <p:cNvSpPr>
            <a:spLocks noGrp="1"/>
          </p:cNvSpPr>
          <p:nvPr>
            <p:ph type="body"/>
          </p:nvPr>
        </p:nvSpPr>
        <p:spPr>
          <a:xfrm>
            <a:off x="652320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51" name="PlaceHolder 6"/>
          <p:cNvSpPr>
            <a:spLocks noGrp="1"/>
          </p:cNvSpPr>
          <p:nvPr>
            <p:ph type="body"/>
          </p:nvPr>
        </p:nvSpPr>
        <p:spPr>
          <a:xfrm>
            <a:off x="350928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52" name="PlaceHolder 7"/>
          <p:cNvSpPr>
            <a:spLocks noGrp="1"/>
          </p:cNvSpPr>
          <p:nvPr>
            <p:ph type="body"/>
          </p:nvPr>
        </p:nvSpPr>
        <p:spPr>
          <a:xfrm>
            <a:off x="49500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3"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64" name="PlaceHolder 2"/>
          <p:cNvSpPr>
            <a:spLocks noGrp="1"/>
          </p:cNvSpPr>
          <p:nvPr>
            <p:ph type="subTitle"/>
          </p:nvPr>
        </p:nvSpPr>
        <p:spPr>
          <a:xfrm>
            <a:off x="495000" y="1604520"/>
            <a:ext cx="8915040" cy="39772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66" name="PlaceHolder 2"/>
          <p:cNvSpPr>
            <a:spLocks noGrp="1"/>
          </p:cNvSpPr>
          <p:nvPr>
            <p:ph type="body"/>
          </p:nvPr>
        </p:nvSpPr>
        <p:spPr>
          <a:xfrm>
            <a:off x="495000" y="1604520"/>
            <a:ext cx="89150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68" name="PlaceHolder 2"/>
          <p:cNvSpPr>
            <a:spLocks noGrp="1"/>
          </p:cNvSpPr>
          <p:nvPr>
            <p:ph type="body"/>
          </p:nvPr>
        </p:nvSpPr>
        <p:spPr>
          <a:xfrm>
            <a:off x="49500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
        <p:nvSpPr>
          <p:cNvPr id="69" name="PlaceHolder 3"/>
          <p:cNvSpPr>
            <a:spLocks noGrp="1"/>
          </p:cNvSpPr>
          <p:nvPr>
            <p:ph type="body"/>
          </p:nvPr>
        </p:nvSpPr>
        <p:spPr>
          <a:xfrm>
            <a:off x="506304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0"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1" name="PlaceHolder 1"/>
          <p:cNvSpPr>
            <a:spLocks noGrp="1"/>
          </p:cNvSpPr>
          <p:nvPr>
            <p:ph type="subTitle"/>
          </p:nvPr>
        </p:nvSpPr>
        <p:spPr>
          <a:xfrm>
            <a:off x="131760" y="263520"/>
            <a:ext cx="9240480" cy="1352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73"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74" name="PlaceHolder 3"/>
          <p:cNvSpPr>
            <a:spLocks noGrp="1"/>
          </p:cNvSpPr>
          <p:nvPr>
            <p:ph type="body"/>
          </p:nvPr>
        </p:nvSpPr>
        <p:spPr>
          <a:xfrm>
            <a:off x="49500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75" name="PlaceHolder 4"/>
          <p:cNvSpPr>
            <a:spLocks noGrp="1"/>
          </p:cNvSpPr>
          <p:nvPr>
            <p:ph type="body"/>
          </p:nvPr>
        </p:nvSpPr>
        <p:spPr>
          <a:xfrm>
            <a:off x="506304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8" name="PlaceHolder 2"/>
          <p:cNvSpPr>
            <a:spLocks noGrp="1"/>
          </p:cNvSpPr>
          <p:nvPr>
            <p:ph type="subTitle"/>
          </p:nvPr>
        </p:nvSpPr>
        <p:spPr>
          <a:xfrm>
            <a:off x="495000" y="1604520"/>
            <a:ext cx="8915040" cy="39772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77" name="PlaceHolder 2"/>
          <p:cNvSpPr>
            <a:spLocks noGrp="1"/>
          </p:cNvSpPr>
          <p:nvPr>
            <p:ph type="body"/>
          </p:nvPr>
        </p:nvSpPr>
        <p:spPr>
          <a:xfrm>
            <a:off x="49500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
        <p:nvSpPr>
          <p:cNvPr id="78"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79" name="PlaceHolder 4"/>
          <p:cNvSpPr>
            <a:spLocks noGrp="1"/>
          </p:cNvSpPr>
          <p:nvPr>
            <p:ph type="body"/>
          </p:nvPr>
        </p:nvSpPr>
        <p:spPr>
          <a:xfrm>
            <a:off x="506304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81"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82"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83" name="PlaceHolder 4"/>
          <p:cNvSpPr>
            <a:spLocks noGrp="1"/>
          </p:cNvSpPr>
          <p:nvPr>
            <p:ph type="body"/>
          </p:nvPr>
        </p:nvSpPr>
        <p:spPr>
          <a:xfrm>
            <a:off x="495000" y="368208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85" name="PlaceHolder 2"/>
          <p:cNvSpPr>
            <a:spLocks noGrp="1"/>
          </p:cNvSpPr>
          <p:nvPr>
            <p:ph type="body"/>
          </p:nvPr>
        </p:nvSpPr>
        <p:spPr>
          <a:xfrm>
            <a:off x="495000" y="160452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86" name="PlaceHolder 3"/>
          <p:cNvSpPr>
            <a:spLocks noGrp="1"/>
          </p:cNvSpPr>
          <p:nvPr>
            <p:ph type="body"/>
          </p:nvPr>
        </p:nvSpPr>
        <p:spPr>
          <a:xfrm>
            <a:off x="495000" y="368208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88"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89"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0" name="PlaceHolder 4"/>
          <p:cNvSpPr>
            <a:spLocks noGrp="1"/>
          </p:cNvSpPr>
          <p:nvPr>
            <p:ph type="body"/>
          </p:nvPr>
        </p:nvSpPr>
        <p:spPr>
          <a:xfrm>
            <a:off x="506304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1" name="PlaceHolder 5"/>
          <p:cNvSpPr>
            <a:spLocks noGrp="1"/>
          </p:cNvSpPr>
          <p:nvPr>
            <p:ph type="body"/>
          </p:nvPr>
        </p:nvSpPr>
        <p:spPr>
          <a:xfrm>
            <a:off x="49500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93" name="PlaceHolder 2"/>
          <p:cNvSpPr>
            <a:spLocks noGrp="1"/>
          </p:cNvSpPr>
          <p:nvPr>
            <p:ph type="body"/>
          </p:nvPr>
        </p:nvSpPr>
        <p:spPr>
          <a:xfrm>
            <a:off x="49500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4" name="PlaceHolder 3"/>
          <p:cNvSpPr>
            <a:spLocks noGrp="1"/>
          </p:cNvSpPr>
          <p:nvPr>
            <p:ph type="body"/>
          </p:nvPr>
        </p:nvSpPr>
        <p:spPr>
          <a:xfrm>
            <a:off x="350928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5" name="PlaceHolder 4"/>
          <p:cNvSpPr>
            <a:spLocks noGrp="1"/>
          </p:cNvSpPr>
          <p:nvPr>
            <p:ph type="body"/>
          </p:nvPr>
        </p:nvSpPr>
        <p:spPr>
          <a:xfrm>
            <a:off x="652320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6" name="PlaceHolder 5"/>
          <p:cNvSpPr>
            <a:spLocks noGrp="1"/>
          </p:cNvSpPr>
          <p:nvPr>
            <p:ph type="body"/>
          </p:nvPr>
        </p:nvSpPr>
        <p:spPr>
          <a:xfrm>
            <a:off x="652320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7" name="PlaceHolder 6"/>
          <p:cNvSpPr>
            <a:spLocks noGrp="1"/>
          </p:cNvSpPr>
          <p:nvPr>
            <p:ph type="body"/>
          </p:nvPr>
        </p:nvSpPr>
        <p:spPr>
          <a:xfrm>
            <a:off x="350928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98" name="PlaceHolder 7"/>
          <p:cNvSpPr>
            <a:spLocks noGrp="1"/>
          </p:cNvSpPr>
          <p:nvPr>
            <p:ph type="body"/>
          </p:nvPr>
        </p:nvSpPr>
        <p:spPr>
          <a:xfrm>
            <a:off x="49500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9"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10" name="PlaceHolder 2"/>
          <p:cNvSpPr>
            <a:spLocks noGrp="1"/>
          </p:cNvSpPr>
          <p:nvPr>
            <p:ph type="subTitle"/>
          </p:nvPr>
        </p:nvSpPr>
        <p:spPr>
          <a:xfrm>
            <a:off x="495000" y="1604520"/>
            <a:ext cx="8915040" cy="39772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12" name="PlaceHolder 2"/>
          <p:cNvSpPr>
            <a:spLocks noGrp="1"/>
          </p:cNvSpPr>
          <p:nvPr>
            <p:ph type="body"/>
          </p:nvPr>
        </p:nvSpPr>
        <p:spPr>
          <a:xfrm>
            <a:off x="495000" y="1604520"/>
            <a:ext cx="89150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14" name="PlaceHolder 2"/>
          <p:cNvSpPr>
            <a:spLocks noGrp="1"/>
          </p:cNvSpPr>
          <p:nvPr>
            <p:ph type="body"/>
          </p:nvPr>
        </p:nvSpPr>
        <p:spPr>
          <a:xfrm>
            <a:off x="49500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
        <p:nvSpPr>
          <p:cNvPr id="115" name="PlaceHolder 3"/>
          <p:cNvSpPr>
            <a:spLocks noGrp="1"/>
          </p:cNvSpPr>
          <p:nvPr>
            <p:ph type="body"/>
          </p:nvPr>
        </p:nvSpPr>
        <p:spPr>
          <a:xfrm>
            <a:off x="506304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6"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20" name="PlaceHolder 2"/>
          <p:cNvSpPr>
            <a:spLocks noGrp="1"/>
          </p:cNvSpPr>
          <p:nvPr>
            <p:ph type="body"/>
          </p:nvPr>
        </p:nvSpPr>
        <p:spPr>
          <a:xfrm>
            <a:off x="495000" y="1604520"/>
            <a:ext cx="89150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7" name="PlaceHolder 1"/>
          <p:cNvSpPr>
            <a:spLocks noGrp="1"/>
          </p:cNvSpPr>
          <p:nvPr>
            <p:ph type="subTitle"/>
          </p:nvPr>
        </p:nvSpPr>
        <p:spPr>
          <a:xfrm>
            <a:off x="131760" y="263520"/>
            <a:ext cx="9240480" cy="1352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19"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20" name="PlaceHolder 3"/>
          <p:cNvSpPr>
            <a:spLocks noGrp="1"/>
          </p:cNvSpPr>
          <p:nvPr>
            <p:ph type="body"/>
          </p:nvPr>
        </p:nvSpPr>
        <p:spPr>
          <a:xfrm>
            <a:off x="49500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21" name="PlaceHolder 4"/>
          <p:cNvSpPr>
            <a:spLocks noGrp="1"/>
          </p:cNvSpPr>
          <p:nvPr>
            <p:ph type="body"/>
          </p:nvPr>
        </p:nvSpPr>
        <p:spPr>
          <a:xfrm>
            <a:off x="506304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23" name="PlaceHolder 2"/>
          <p:cNvSpPr>
            <a:spLocks noGrp="1"/>
          </p:cNvSpPr>
          <p:nvPr>
            <p:ph type="body"/>
          </p:nvPr>
        </p:nvSpPr>
        <p:spPr>
          <a:xfrm>
            <a:off x="49500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
        <p:nvSpPr>
          <p:cNvPr id="124"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25" name="PlaceHolder 4"/>
          <p:cNvSpPr>
            <a:spLocks noGrp="1"/>
          </p:cNvSpPr>
          <p:nvPr>
            <p:ph type="body"/>
          </p:nvPr>
        </p:nvSpPr>
        <p:spPr>
          <a:xfrm>
            <a:off x="506304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27"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28"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29" name="PlaceHolder 4"/>
          <p:cNvSpPr>
            <a:spLocks noGrp="1"/>
          </p:cNvSpPr>
          <p:nvPr>
            <p:ph type="body"/>
          </p:nvPr>
        </p:nvSpPr>
        <p:spPr>
          <a:xfrm>
            <a:off x="495000" y="368208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31" name="PlaceHolder 2"/>
          <p:cNvSpPr>
            <a:spLocks noGrp="1"/>
          </p:cNvSpPr>
          <p:nvPr>
            <p:ph type="body"/>
          </p:nvPr>
        </p:nvSpPr>
        <p:spPr>
          <a:xfrm>
            <a:off x="495000" y="160452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32" name="PlaceHolder 3"/>
          <p:cNvSpPr>
            <a:spLocks noGrp="1"/>
          </p:cNvSpPr>
          <p:nvPr>
            <p:ph type="body"/>
          </p:nvPr>
        </p:nvSpPr>
        <p:spPr>
          <a:xfrm>
            <a:off x="495000" y="368208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34"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35"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36" name="PlaceHolder 4"/>
          <p:cNvSpPr>
            <a:spLocks noGrp="1"/>
          </p:cNvSpPr>
          <p:nvPr>
            <p:ph type="body"/>
          </p:nvPr>
        </p:nvSpPr>
        <p:spPr>
          <a:xfrm>
            <a:off x="506304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37" name="PlaceHolder 5"/>
          <p:cNvSpPr>
            <a:spLocks noGrp="1"/>
          </p:cNvSpPr>
          <p:nvPr>
            <p:ph type="body"/>
          </p:nvPr>
        </p:nvSpPr>
        <p:spPr>
          <a:xfrm>
            <a:off x="49500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139" name="PlaceHolder 2"/>
          <p:cNvSpPr>
            <a:spLocks noGrp="1"/>
          </p:cNvSpPr>
          <p:nvPr>
            <p:ph type="body"/>
          </p:nvPr>
        </p:nvSpPr>
        <p:spPr>
          <a:xfrm>
            <a:off x="49500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40" name="PlaceHolder 3"/>
          <p:cNvSpPr>
            <a:spLocks noGrp="1"/>
          </p:cNvSpPr>
          <p:nvPr>
            <p:ph type="body"/>
          </p:nvPr>
        </p:nvSpPr>
        <p:spPr>
          <a:xfrm>
            <a:off x="350928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41" name="PlaceHolder 4"/>
          <p:cNvSpPr>
            <a:spLocks noGrp="1"/>
          </p:cNvSpPr>
          <p:nvPr>
            <p:ph type="body"/>
          </p:nvPr>
        </p:nvSpPr>
        <p:spPr>
          <a:xfrm>
            <a:off x="6523200" y="160452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42" name="PlaceHolder 5"/>
          <p:cNvSpPr>
            <a:spLocks noGrp="1"/>
          </p:cNvSpPr>
          <p:nvPr>
            <p:ph type="body"/>
          </p:nvPr>
        </p:nvSpPr>
        <p:spPr>
          <a:xfrm>
            <a:off x="652320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43" name="PlaceHolder 6"/>
          <p:cNvSpPr>
            <a:spLocks noGrp="1"/>
          </p:cNvSpPr>
          <p:nvPr>
            <p:ph type="body"/>
          </p:nvPr>
        </p:nvSpPr>
        <p:spPr>
          <a:xfrm>
            <a:off x="350928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144" name="PlaceHolder 7"/>
          <p:cNvSpPr>
            <a:spLocks noGrp="1"/>
          </p:cNvSpPr>
          <p:nvPr>
            <p:ph type="body"/>
          </p:nvPr>
        </p:nvSpPr>
        <p:spPr>
          <a:xfrm>
            <a:off x="495000" y="3682080"/>
            <a:ext cx="287028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22" name="PlaceHolder 2"/>
          <p:cNvSpPr>
            <a:spLocks noGrp="1"/>
          </p:cNvSpPr>
          <p:nvPr>
            <p:ph type="body"/>
          </p:nvPr>
        </p:nvSpPr>
        <p:spPr>
          <a:xfrm>
            <a:off x="49500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
        <p:nvSpPr>
          <p:cNvPr id="23" name="PlaceHolder 3"/>
          <p:cNvSpPr>
            <a:spLocks noGrp="1"/>
          </p:cNvSpPr>
          <p:nvPr>
            <p:ph type="body"/>
          </p:nvPr>
        </p:nvSpPr>
        <p:spPr>
          <a:xfrm>
            <a:off x="506304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5" name="PlaceHolder 1"/>
          <p:cNvSpPr>
            <a:spLocks noGrp="1"/>
          </p:cNvSpPr>
          <p:nvPr>
            <p:ph type="subTitle"/>
          </p:nvPr>
        </p:nvSpPr>
        <p:spPr>
          <a:xfrm>
            <a:off x="131760" y="263520"/>
            <a:ext cx="9240480" cy="1352880"/>
          </a:xfrm>
          <a:prstGeom prst="rect">
            <a:avLst/>
          </a:prstGeom>
        </p:spPr>
        <p:txBody>
          <a:bodyPr lIns="0" rIns="0" tIns="0" bIns="0" anchor="ct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27"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28" name="PlaceHolder 3"/>
          <p:cNvSpPr>
            <a:spLocks noGrp="1"/>
          </p:cNvSpPr>
          <p:nvPr>
            <p:ph type="body"/>
          </p:nvPr>
        </p:nvSpPr>
        <p:spPr>
          <a:xfrm>
            <a:off x="49500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29" name="PlaceHolder 4"/>
          <p:cNvSpPr>
            <a:spLocks noGrp="1"/>
          </p:cNvSpPr>
          <p:nvPr>
            <p:ph type="body"/>
          </p:nvPr>
        </p:nvSpPr>
        <p:spPr>
          <a:xfrm>
            <a:off x="506304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31" name="PlaceHolder 2"/>
          <p:cNvSpPr>
            <a:spLocks noGrp="1"/>
          </p:cNvSpPr>
          <p:nvPr>
            <p:ph type="body"/>
          </p:nvPr>
        </p:nvSpPr>
        <p:spPr>
          <a:xfrm>
            <a:off x="495000" y="1604520"/>
            <a:ext cx="4350240" cy="3977280"/>
          </a:xfrm>
          <a:prstGeom prst="rect">
            <a:avLst/>
          </a:prstGeom>
        </p:spPr>
        <p:txBody>
          <a:bodyPr lIns="0" rIns="0" tIns="0" bIns="0">
            <a:normAutofit/>
          </a:bodyPr>
          <a:p>
            <a:endParaRPr b="0" lang="ru-RU" sz="1400" spc="-1" strike="noStrike">
              <a:solidFill>
                <a:srgbClr val="000000"/>
              </a:solidFill>
              <a:latin typeface="Arial"/>
            </a:endParaRPr>
          </a:p>
        </p:txBody>
      </p:sp>
      <p:sp>
        <p:nvSpPr>
          <p:cNvPr id="32"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33" name="PlaceHolder 4"/>
          <p:cNvSpPr>
            <a:spLocks noGrp="1"/>
          </p:cNvSpPr>
          <p:nvPr>
            <p:ph type="body"/>
          </p:nvPr>
        </p:nvSpPr>
        <p:spPr>
          <a:xfrm>
            <a:off x="5063040" y="368208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31760" y="263520"/>
            <a:ext cx="9240480" cy="291600"/>
          </a:xfrm>
          <a:prstGeom prst="rect">
            <a:avLst/>
          </a:prstGeom>
        </p:spPr>
        <p:txBody>
          <a:bodyPr lIns="0" rIns="0" tIns="0" bIns="0" anchor="ctr"/>
          <a:p>
            <a:endParaRPr b="0" lang="ru-RU" sz="1900" spc="-1" strike="noStrike">
              <a:solidFill>
                <a:srgbClr val="000000"/>
              </a:solidFill>
              <a:latin typeface="Arial"/>
            </a:endParaRPr>
          </a:p>
        </p:txBody>
      </p:sp>
      <p:sp>
        <p:nvSpPr>
          <p:cNvPr id="35" name="PlaceHolder 2"/>
          <p:cNvSpPr>
            <a:spLocks noGrp="1"/>
          </p:cNvSpPr>
          <p:nvPr>
            <p:ph type="body"/>
          </p:nvPr>
        </p:nvSpPr>
        <p:spPr>
          <a:xfrm>
            <a:off x="49500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36" name="PlaceHolder 3"/>
          <p:cNvSpPr>
            <a:spLocks noGrp="1"/>
          </p:cNvSpPr>
          <p:nvPr>
            <p:ph type="body"/>
          </p:nvPr>
        </p:nvSpPr>
        <p:spPr>
          <a:xfrm>
            <a:off x="5063040" y="1604520"/>
            <a:ext cx="4350240" cy="1896840"/>
          </a:xfrm>
          <a:prstGeom prst="rect">
            <a:avLst/>
          </a:prstGeom>
        </p:spPr>
        <p:txBody>
          <a:bodyPr lIns="0" rIns="0" tIns="0" bIns="0">
            <a:normAutofit/>
          </a:bodyPr>
          <a:p>
            <a:endParaRPr b="0" lang="ru-RU" sz="1400" spc="-1" strike="noStrike">
              <a:solidFill>
                <a:srgbClr val="000000"/>
              </a:solidFill>
              <a:latin typeface="Arial"/>
            </a:endParaRPr>
          </a:p>
        </p:txBody>
      </p:sp>
      <p:sp>
        <p:nvSpPr>
          <p:cNvPr id="37" name="PlaceHolder 4"/>
          <p:cNvSpPr>
            <a:spLocks noGrp="1"/>
          </p:cNvSpPr>
          <p:nvPr>
            <p:ph type="body"/>
          </p:nvPr>
        </p:nvSpPr>
        <p:spPr>
          <a:xfrm>
            <a:off x="495000" y="3682080"/>
            <a:ext cx="8915040" cy="1896840"/>
          </a:xfrm>
          <a:prstGeom prst="rect">
            <a:avLst/>
          </a:prstGeom>
        </p:spPr>
        <p:txBody>
          <a:bodyPr lIns="0" rIns="0" tIns="0" bIns="0">
            <a:normAutofit/>
          </a:bodyPr>
          <a:p>
            <a:endParaRPr b="0" lang="ru-RU"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flipV="1" rot="16200000">
            <a:off x="4901400" y="1867680"/>
            <a:ext cx="102960" cy="9905760"/>
          </a:xfrm>
          <a:prstGeom prst="rect">
            <a:avLst/>
          </a:prstGeom>
          <a:gradFill>
            <a:gsLst>
              <a:gs pos="0">
                <a:srgbClr val="004e8e"/>
              </a:gs>
              <a:gs pos="100000">
                <a:srgbClr val="ffffff"/>
              </a:gs>
            </a:gsLst>
            <a:lin ang="16200000"/>
          </a:gradFill>
          <a:ln>
            <a:noFill/>
          </a:ln>
        </p:spPr>
        <p:style>
          <a:lnRef idx="0"/>
          <a:fillRef idx="0"/>
          <a:effectRef idx="0"/>
          <a:fontRef idx="minor"/>
        </p:style>
        <p:txBody>
          <a:bodyPr wrap="none" lIns="45720" rIns="45720" tIns="91440" bIns="91440" anchor="ctr" vert="vert"/>
          <a:p>
            <a:pPr algn="ctr">
              <a:lnSpc>
                <a:spcPct val="100000"/>
              </a:lnSpc>
            </a:pPr>
            <a:r>
              <a:rPr b="1" lang="ru-RU" sz="1000" spc="-1" strike="noStrike">
                <a:solidFill>
                  <a:srgbClr val="000000"/>
                </a:solidFill>
                <a:latin typeface="Arial"/>
                <a:ea typeface="ＭＳ Ｐゴシック"/>
              </a:rPr>
              <a:t> </a:t>
            </a:r>
            <a:endParaRPr b="0" lang="ru-RU" sz="1000" spc="-1" strike="noStrike">
              <a:latin typeface="Arial"/>
            </a:endParaRPr>
          </a:p>
        </p:txBody>
      </p:sp>
      <p:sp>
        <p:nvSpPr>
          <p:cNvPr id="1" name="CustomShape 2" hidden="1"/>
          <p:cNvSpPr/>
          <p:nvPr/>
        </p:nvSpPr>
        <p:spPr>
          <a:xfrm>
            <a:off x="135000" y="542880"/>
            <a:ext cx="9526320" cy="243720"/>
          </a:xfrm>
          <a:prstGeom prst="rect">
            <a:avLst/>
          </a:prstGeom>
          <a:noFill/>
          <a:ln>
            <a:noFill/>
          </a:ln>
        </p:spPr>
        <p:style>
          <a:lnRef idx="0"/>
          <a:fillRef idx="0"/>
          <a:effectRef idx="0"/>
          <a:fontRef idx="minor"/>
        </p:style>
        <p:txBody>
          <a:bodyPr lIns="0" rIns="0" tIns="0" bIns="0"/>
          <a:p>
            <a:pPr>
              <a:lnSpc>
                <a:spcPct val="100000"/>
              </a:lnSpc>
            </a:pPr>
            <a:r>
              <a:rPr b="0" lang="ru-RU" sz="1600" spc="-1" strike="noStrike">
                <a:solidFill>
                  <a:srgbClr val="000000"/>
                </a:solidFill>
                <a:latin typeface="Arial"/>
                <a:ea typeface="Arial"/>
              </a:rPr>
              <a:t>Unit of measure</a:t>
            </a:r>
            <a:endParaRPr b="0" lang="ru-RU" sz="1600" spc="-1" strike="noStrike">
              <a:latin typeface="Arial"/>
            </a:endParaRPr>
          </a:p>
        </p:txBody>
      </p:sp>
      <p:sp>
        <p:nvSpPr>
          <p:cNvPr id="2" name="CustomShape 3" hidden="1"/>
          <p:cNvSpPr/>
          <p:nvPr/>
        </p:nvSpPr>
        <p:spPr>
          <a:xfrm>
            <a:off x="138600" y="6434640"/>
            <a:ext cx="9027720" cy="396000"/>
          </a:xfrm>
          <a:prstGeom prst="rect">
            <a:avLst/>
          </a:prstGeom>
          <a:noFill/>
          <a:ln>
            <a:noFill/>
          </a:ln>
        </p:spPr>
        <p:style>
          <a:lnRef idx="0"/>
          <a:fillRef idx="0"/>
          <a:effectRef idx="0"/>
          <a:fontRef idx="minor"/>
        </p:style>
        <p:txBody>
          <a:bodyPr lIns="0" rIns="0" tIns="0" bIns="0" anchor="b"/>
          <a:p>
            <a:pPr marL="574560" indent="-574200">
              <a:lnSpc>
                <a:spcPct val="100000"/>
              </a:lnSpc>
            </a:pPr>
            <a:r>
              <a:rPr b="0" lang="ru-RU" sz="1200" spc="-1" strike="noStrike">
                <a:solidFill>
                  <a:srgbClr val="000000"/>
                </a:solidFill>
                <a:latin typeface="Arial"/>
                <a:ea typeface="Arial"/>
              </a:rPr>
              <a:t>	</a:t>
            </a:r>
            <a:r>
              <a:rPr b="0" lang="ru-RU" sz="1200" spc="-1" strike="noStrike">
                <a:solidFill>
                  <a:srgbClr val="000000"/>
                </a:solidFill>
                <a:latin typeface="Arial"/>
                <a:ea typeface="Arial"/>
              </a:rPr>
              <a:t>*</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Footnote</a:t>
            </a:r>
            <a:endParaRPr b="0" lang="ru-RU" sz="1200" spc="-1" strike="noStrike">
              <a:latin typeface="Arial"/>
            </a:endParaRPr>
          </a:p>
          <a:p>
            <a:pPr marL="574560" indent="-574200">
              <a:lnSpc>
                <a:spcPct val="100000"/>
              </a:lnSpc>
              <a:spcBef>
                <a:spcPts val="241"/>
              </a:spcBef>
            </a:pPr>
            <a:r>
              <a:rPr b="0" lang="ru-RU" sz="1200" spc="-1" strike="noStrike">
                <a:solidFill>
                  <a:srgbClr val="000000"/>
                </a:solidFill>
                <a:latin typeface="Arial"/>
                <a:ea typeface="Arial"/>
              </a:rPr>
              <a:t>Source:</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Source</a:t>
            </a:r>
            <a:endParaRPr b="0" lang="ru-RU" sz="1200" spc="-1" strike="noStrike">
              <a:latin typeface="Arial"/>
            </a:endParaRPr>
          </a:p>
        </p:txBody>
      </p:sp>
      <p:sp>
        <p:nvSpPr>
          <p:cNvPr id="3" name="CustomShape 4" hidden="1"/>
          <p:cNvSpPr/>
          <p:nvPr/>
        </p:nvSpPr>
        <p:spPr>
          <a:xfrm rot="5400000">
            <a:off x="8944920" y="2791800"/>
            <a:ext cx="1766880" cy="91440"/>
          </a:xfrm>
          <a:prstGeom prst="rect">
            <a:avLst/>
          </a:prstGeom>
          <a:noFill/>
          <a:ln>
            <a:noFill/>
          </a:ln>
        </p:spPr>
        <p:style>
          <a:lnRef idx="0"/>
          <a:fillRef idx="0"/>
          <a:effectRef idx="0"/>
          <a:fontRef idx="minor"/>
        </p:style>
        <p:txBody>
          <a:bodyPr wrap="none" lIns="0" rIns="0" tIns="0" bIns="0"/>
          <a:p>
            <a:pPr>
              <a:lnSpc>
                <a:spcPct val="100000"/>
              </a:lnSpc>
            </a:pPr>
            <a:r>
              <a:rPr b="0" lang="ru-RU" sz="600" spc="-1" strike="noStrike">
                <a:solidFill>
                  <a:srgbClr val="000000"/>
                </a:solidFill>
                <a:latin typeface="Arial"/>
                <a:ea typeface="Arial"/>
              </a:rPr>
              <a:t>Working Draft - Last Modified 5/18/2006 3:33:57 PM</a:t>
            </a:r>
            <a:endParaRPr b="0" lang="ru-RU" sz="600" spc="-1" strike="noStrike">
              <a:latin typeface="Arial"/>
            </a:endParaRPr>
          </a:p>
        </p:txBody>
      </p:sp>
      <p:sp>
        <p:nvSpPr>
          <p:cNvPr id="4" name="CustomShape 5" hidden="1"/>
          <p:cNvSpPr/>
          <p:nvPr/>
        </p:nvSpPr>
        <p:spPr>
          <a:xfrm rot="5400000">
            <a:off x="9318960" y="4330440"/>
            <a:ext cx="1018800" cy="91440"/>
          </a:xfrm>
          <a:prstGeom prst="rect">
            <a:avLst/>
          </a:prstGeom>
          <a:noFill/>
          <a:ln>
            <a:noFill/>
          </a:ln>
        </p:spPr>
        <p:style>
          <a:lnRef idx="0"/>
          <a:fillRef idx="0"/>
          <a:effectRef idx="0"/>
          <a:fontRef idx="minor"/>
        </p:style>
        <p:txBody>
          <a:bodyPr wrap="none" lIns="0" rIns="0" tIns="0" bIns="0"/>
          <a:p>
            <a:pPr>
              <a:lnSpc>
                <a:spcPct val="100000"/>
              </a:lnSpc>
            </a:pPr>
            <a:r>
              <a:rPr b="0" lang="ru-RU" sz="600" spc="-1" strike="noStrike">
                <a:solidFill>
                  <a:srgbClr val="000000"/>
                </a:solidFill>
                <a:latin typeface="Arial"/>
                <a:ea typeface="Arial"/>
              </a:rPr>
              <a:t>Printed 5/18/2006 3:13:26 PM</a:t>
            </a:r>
            <a:endParaRPr b="0" lang="ru-RU" sz="600" spc="-1" strike="noStrike">
              <a:latin typeface="Arial"/>
            </a:endParaRPr>
          </a:p>
        </p:txBody>
      </p:sp>
      <p:sp>
        <p:nvSpPr>
          <p:cNvPr id="5" name="CustomShape 6" hidden="1"/>
          <p:cNvSpPr/>
          <p:nvPr/>
        </p:nvSpPr>
        <p:spPr>
          <a:xfrm rot="5400000">
            <a:off x="4853160" y="-4852800"/>
            <a:ext cx="204480" cy="9910440"/>
          </a:xfrm>
          <a:prstGeom prst="rect">
            <a:avLst/>
          </a:prstGeom>
          <a:gradFill>
            <a:gsLst>
              <a:gs pos="0">
                <a:srgbClr val="004e8e"/>
              </a:gs>
              <a:gs pos="100000">
                <a:srgbClr val="ffffff"/>
              </a:gs>
            </a:gsLst>
            <a:lin ang="16200000"/>
          </a:gradFill>
          <a:ln>
            <a:noFill/>
          </a:ln>
        </p:spPr>
        <p:style>
          <a:lnRef idx="0"/>
          <a:fillRef idx="0"/>
          <a:effectRef idx="0"/>
          <a:fontRef idx="minor"/>
        </p:style>
      </p:sp>
      <p:pic>
        <p:nvPicPr>
          <p:cNvPr id="6" name="Picture 11" descr=""/>
          <p:cNvPicPr/>
          <p:nvPr/>
        </p:nvPicPr>
        <p:blipFill>
          <a:blip r:embed="rId2"/>
          <a:stretch/>
        </p:blipFill>
        <p:spPr>
          <a:xfrm>
            <a:off x="9361440" y="155520"/>
            <a:ext cx="482400" cy="568080"/>
          </a:xfrm>
          <a:prstGeom prst="rect">
            <a:avLst/>
          </a:prstGeom>
          <a:ln w="9360">
            <a:noFill/>
          </a:ln>
        </p:spPr>
      </p:pic>
      <p:sp>
        <p:nvSpPr>
          <p:cNvPr id="7" name="CustomShape 7" hidden="1"/>
          <p:cNvSpPr/>
          <p:nvPr/>
        </p:nvSpPr>
        <p:spPr>
          <a:xfrm>
            <a:off x="2917800" y="2182680"/>
            <a:ext cx="1642320" cy="213480"/>
          </a:xfrm>
          <a:prstGeom prst="rect">
            <a:avLst/>
          </a:prstGeom>
          <a:noFill/>
          <a:ln>
            <a:noFill/>
          </a:ln>
        </p:spPr>
        <p:style>
          <a:lnRef idx="0"/>
          <a:fillRef idx="0"/>
          <a:effectRef idx="0"/>
          <a:fontRef idx="minor"/>
        </p:style>
        <p:txBody>
          <a:bodyPr lIns="0" rIns="0" tIns="0" bIns="0"/>
          <a:p>
            <a:pPr>
              <a:lnSpc>
                <a:spcPct val="100000"/>
              </a:lnSpc>
            </a:pPr>
            <a:r>
              <a:rPr b="0" lang="ru-RU" sz="1400" spc="-1" strike="noStrike">
                <a:solidFill>
                  <a:srgbClr val="000000"/>
                </a:solidFill>
                <a:latin typeface="Arial"/>
                <a:ea typeface="Arial"/>
              </a:rPr>
              <a:t>CONFIDENTIAL</a:t>
            </a:r>
            <a:endParaRPr b="0" lang="ru-RU" sz="1400" spc="-1" strike="noStrike">
              <a:latin typeface="Arial"/>
            </a:endParaRPr>
          </a:p>
        </p:txBody>
      </p:sp>
      <p:sp>
        <p:nvSpPr>
          <p:cNvPr id="8" name="CustomShape 8" hidden="1"/>
          <p:cNvSpPr/>
          <p:nvPr/>
        </p:nvSpPr>
        <p:spPr>
          <a:xfrm>
            <a:off x="2917800" y="4939920"/>
            <a:ext cx="5557320" cy="213480"/>
          </a:xfrm>
          <a:prstGeom prst="rect">
            <a:avLst/>
          </a:prstGeom>
          <a:noFill/>
          <a:ln>
            <a:noFill/>
          </a:ln>
        </p:spPr>
        <p:style>
          <a:lnRef idx="0"/>
          <a:fillRef idx="0"/>
          <a:effectRef idx="0"/>
          <a:fontRef idx="minor"/>
        </p:style>
        <p:txBody>
          <a:bodyPr lIns="0" rIns="0" tIns="0" bIns="0" anchor="b"/>
          <a:p>
            <a:pPr>
              <a:lnSpc>
                <a:spcPct val="100000"/>
              </a:lnSpc>
            </a:pPr>
            <a:r>
              <a:rPr b="0" lang="ru-RU" sz="1400" spc="-1" strike="noStrike">
                <a:solidFill>
                  <a:srgbClr val="000000"/>
                </a:solidFill>
                <a:latin typeface="Arial"/>
                <a:ea typeface="Arial"/>
              </a:rPr>
              <a:t>Document</a:t>
            </a:r>
            <a:endParaRPr b="0" lang="ru-RU" sz="1400" spc="-1" strike="noStrike">
              <a:latin typeface="Arial"/>
            </a:endParaRPr>
          </a:p>
        </p:txBody>
      </p:sp>
      <p:sp>
        <p:nvSpPr>
          <p:cNvPr id="9" name="CustomShape 9" hidden="1"/>
          <p:cNvSpPr/>
          <p:nvPr/>
        </p:nvSpPr>
        <p:spPr>
          <a:xfrm>
            <a:off x="2917800" y="5208840"/>
            <a:ext cx="5557320" cy="213480"/>
          </a:xfrm>
          <a:prstGeom prst="rect">
            <a:avLst/>
          </a:prstGeom>
          <a:noFill/>
          <a:ln>
            <a:noFill/>
          </a:ln>
        </p:spPr>
        <p:style>
          <a:lnRef idx="0"/>
          <a:fillRef idx="0"/>
          <a:effectRef idx="0"/>
          <a:fontRef idx="minor"/>
        </p:style>
        <p:txBody>
          <a:bodyPr lIns="0" rIns="0" tIns="0" bIns="0"/>
          <a:p>
            <a:pPr>
              <a:lnSpc>
                <a:spcPct val="100000"/>
              </a:lnSpc>
            </a:pPr>
            <a:r>
              <a:rPr b="0" lang="ru-RU" sz="1400" spc="-1" strike="noStrike">
                <a:solidFill>
                  <a:srgbClr val="000000"/>
                </a:solidFill>
                <a:latin typeface="Arial"/>
                <a:ea typeface="Arial"/>
              </a:rPr>
              <a:t>Date</a:t>
            </a:r>
            <a:endParaRPr b="0" lang="ru-RU" sz="1400" spc="-1" strike="noStrike">
              <a:latin typeface="Arial"/>
            </a:endParaRPr>
          </a:p>
        </p:txBody>
      </p:sp>
      <p:sp>
        <p:nvSpPr>
          <p:cNvPr id="10" name="CustomShape 10" hidden="1"/>
          <p:cNvSpPr/>
          <p:nvPr/>
        </p:nvSpPr>
        <p:spPr>
          <a:xfrm>
            <a:off x="2917800" y="6098400"/>
            <a:ext cx="4041360" cy="686160"/>
          </a:xfrm>
          <a:prstGeom prst="rect">
            <a:avLst/>
          </a:prstGeom>
          <a:noFill/>
          <a:ln>
            <a:noFill/>
          </a:ln>
        </p:spPr>
        <p:style>
          <a:lnRef idx="0"/>
          <a:fillRef idx="0"/>
          <a:effectRef idx="0"/>
          <a:fontRef idx="minor"/>
        </p:style>
        <p:txBody>
          <a:bodyPr lIns="0" rIns="0" tIns="0" bIns="0" anchor="b"/>
          <a:p>
            <a:pPr>
              <a:lnSpc>
                <a:spcPct val="100000"/>
              </a:lnSpc>
            </a:pPr>
            <a:r>
              <a:rPr b="0" lang="ru-RU" sz="900" spc="-1" strike="noStrike">
                <a:solidFill>
                  <a:srgbClr val="000000"/>
                </a:solidFill>
                <a:latin typeface="Arial"/>
                <a:ea typeface="ＭＳ Ｐゴシック"/>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endParaRPr b="0" lang="ru-RU" sz="900" spc="-1" strike="noStrike">
              <a:latin typeface="Arial"/>
            </a:endParaRPr>
          </a:p>
        </p:txBody>
      </p:sp>
      <p:sp>
        <p:nvSpPr>
          <p:cNvPr id="11" name="CustomShape 11"/>
          <p:cNvSpPr/>
          <p:nvPr/>
        </p:nvSpPr>
        <p:spPr>
          <a:xfrm flipH="1" flipV="1" rot="10800000">
            <a:off x="2261520" y="6857280"/>
            <a:ext cx="2261880" cy="6424200"/>
          </a:xfrm>
          <a:prstGeom prst="rect">
            <a:avLst/>
          </a:prstGeom>
          <a:solidFill>
            <a:srgbClr val="e1e2e3"/>
          </a:solidFill>
          <a:ln>
            <a:noFill/>
          </a:ln>
        </p:spPr>
        <p:style>
          <a:lnRef idx="0"/>
          <a:fillRef idx="0"/>
          <a:effectRef idx="0"/>
          <a:fontRef idx="minor"/>
        </p:style>
      </p:sp>
      <p:sp>
        <p:nvSpPr>
          <p:cNvPr id="12" name="CustomShape 12"/>
          <p:cNvSpPr/>
          <p:nvPr/>
        </p:nvSpPr>
        <p:spPr>
          <a:xfrm flipH="1" rot="10800000">
            <a:off x="2408400" y="6872400"/>
            <a:ext cx="174240" cy="6872040"/>
          </a:xfrm>
          <a:prstGeom prst="rect">
            <a:avLst/>
          </a:prstGeom>
          <a:gradFill>
            <a:gsLst>
              <a:gs pos="0">
                <a:srgbClr val="004e8e"/>
              </a:gs>
              <a:gs pos="100000">
                <a:srgbClr val="ffffff"/>
              </a:gs>
            </a:gsLst>
            <a:lin ang="0"/>
          </a:gradFill>
          <a:ln>
            <a:noFill/>
          </a:ln>
        </p:spPr>
        <p:style>
          <a:lnRef idx="0"/>
          <a:fillRef idx="0"/>
          <a:effectRef idx="0"/>
          <a:fontRef idx="minor"/>
        </p:style>
      </p:sp>
      <p:sp>
        <p:nvSpPr>
          <p:cNvPr id="13" name="CustomShape 13"/>
          <p:cNvSpPr/>
          <p:nvPr/>
        </p:nvSpPr>
        <p:spPr>
          <a:xfrm rot="5400000">
            <a:off x="4707360" y="-4721040"/>
            <a:ext cx="490320" cy="9929520"/>
          </a:xfrm>
          <a:prstGeom prst="rect">
            <a:avLst/>
          </a:prstGeom>
          <a:solidFill>
            <a:srgbClr val="004e8e"/>
          </a:solidFill>
          <a:ln>
            <a:noFill/>
          </a:ln>
        </p:spPr>
        <p:style>
          <a:lnRef idx="0"/>
          <a:fillRef idx="0"/>
          <a:effectRef idx="0"/>
          <a:fontRef idx="minor"/>
        </p:style>
      </p:sp>
      <p:sp>
        <p:nvSpPr>
          <p:cNvPr id="14" name="CustomShape 14"/>
          <p:cNvSpPr/>
          <p:nvPr/>
        </p:nvSpPr>
        <p:spPr>
          <a:xfrm flipV="1" rot="16200000">
            <a:off x="4880160" y="1835280"/>
            <a:ext cx="144000" cy="9929520"/>
          </a:xfrm>
          <a:prstGeom prst="rect">
            <a:avLst/>
          </a:prstGeom>
          <a:solidFill>
            <a:srgbClr val="004e8e"/>
          </a:solidFill>
          <a:ln>
            <a:noFill/>
          </a:ln>
        </p:spPr>
        <p:style>
          <a:lnRef idx="0"/>
          <a:fillRef idx="0"/>
          <a:effectRef idx="0"/>
          <a:fontRef idx="minor"/>
        </p:style>
        <p:txBody>
          <a:bodyPr wrap="none" lIns="45720" rIns="45720" tIns="91440" bIns="91440" anchor="ctr" vert="vert"/>
          <a:p>
            <a:pPr algn="ctr">
              <a:lnSpc>
                <a:spcPct val="100000"/>
              </a:lnSpc>
            </a:pPr>
            <a:r>
              <a:rPr b="1" lang="ru-RU" sz="1000" spc="-1" strike="noStrike">
                <a:solidFill>
                  <a:srgbClr val="000000"/>
                </a:solidFill>
                <a:latin typeface="Arial"/>
                <a:ea typeface="ＭＳ Ｐゴシック"/>
              </a:rPr>
              <a:t> </a:t>
            </a:r>
            <a:endParaRPr b="0" lang="ru-RU" sz="1000" spc="-1" strike="noStrike">
              <a:latin typeface="Arial"/>
            </a:endParaRPr>
          </a:p>
        </p:txBody>
      </p:sp>
      <p:sp>
        <p:nvSpPr>
          <p:cNvPr id="15" name="PlaceHolder 15"/>
          <p:cNvSpPr>
            <a:spLocks noGrp="1"/>
          </p:cNvSpPr>
          <p:nvPr>
            <p:ph type="title"/>
          </p:nvPr>
        </p:nvSpPr>
        <p:spPr>
          <a:xfrm>
            <a:off x="3904920" y="3097080"/>
            <a:ext cx="5418000" cy="430560"/>
          </a:xfrm>
          <a:prstGeom prst="rect">
            <a:avLst/>
          </a:prstGeom>
        </p:spPr>
        <p:txBody>
          <a:bodyPr lIns="0" rIns="0" tIns="0" bIns="0" anchor="ctr"/>
          <a:p>
            <a:pPr>
              <a:lnSpc>
                <a:spcPct val="100000"/>
              </a:lnSpc>
            </a:pPr>
            <a:r>
              <a:rPr b="1" lang="ru-RU" sz="2800" spc="-1" strike="noStrike">
                <a:solidFill>
                  <a:srgbClr val="1f497d"/>
                </a:solidFill>
                <a:latin typeface="Arial"/>
                <a:ea typeface="Arial"/>
              </a:rPr>
              <a:t>Click to edit Master title style</a:t>
            </a:r>
            <a:endParaRPr b="0" lang="ru-RU" sz="2800" spc="-1" strike="noStrike">
              <a:solidFill>
                <a:srgbClr val="000000"/>
              </a:solidFill>
              <a:latin typeface="Arial"/>
            </a:endParaRPr>
          </a:p>
        </p:txBody>
      </p:sp>
      <p:sp>
        <p:nvSpPr>
          <p:cNvPr id="16" name="PlaceHolder 16"/>
          <p:cNvSpPr>
            <a:spLocks noGrp="1"/>
          </p:cNvSpPr>
          <p:nvPr>
            <p:ph type="body"/>
          </p:nvPr>
        </p:nvSpPr>
        <p:spPr>
          <a:xfrm>
            <a:off x="495000" y="1604520"/>
            <a:ext cx="89150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1400" spc="-1" strike="noStrike">
                <a:solidFill>
                  <a:srgbClr val="000000"/>
                </a:solidFill>
                <a:latin typeface="Arial"/>
              </a:rPr>
              <a:t>Для правки структуры щёлкните мышью</a:t>
            </a:r>
            <a:endParaRPr b="0" lang="ru-RU"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u-RU" sz="1600" spc="-1" strike="noStrike">
                <a:solidFill>
                  <a:srgbClr val="000000"/>
                </a:solidFill>
                <a:latin typeface="Arial"/>
              </a:rPr>
              <a:t>Второй уровень структуры</a:t>
            </a:r>
            <a:endParaRPr b="0" lang="ru-RU" sz="16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u-RU" sz="1600" spc="-1" strike="noStrike">
                <a:solidFill>
                  <a:srgbClr val="000000"/>
                </a:solidFill>
                <a:latin typeface="Arial"/>
              </a:rPr>
              <a:t>Третий уровень структуры</a:t>
            </a:r>
            <a:endParaRPr b="0" lang="ru-RU" sz="16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u-RU" sz="1600" spc="-1" strike="noStrike">
                <a:solidFill>
                  <a:srgbClr val="000000"/>
                </a:solidFill>
                <a:latin typeface="Arial"/>
              </a:rPr>
              <a:t>Четвёртый уровень структуры</a:t>
            </a:r>
            <a:endParaRPr b="0" lang="ru-RU" sz="16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Arial"/>
              </a:rPr>
              <a:t>Пятый уровень структуры</a:t>
            </a:r>
            <a:endParaRPr b="0" lang="ru-RU"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Arial"/>
              </a:rPr>
              <a:t>Шестой уровень структуры</a:t>
            </a:r>
            <a:endParaRPr b="0" lang="ru-RU"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Arial"/>
              </a:rPr>
              <a:t>Седьмой уровень структуры</a:t>
            </a:r>
            <a:endParaRPr b="0" lang="ru-RU"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 name="CustomShape 1"/>
          <p:cNvSpPr/>
          <p:nvPr/>
        </p:nvSpPr>
        <p:spPr>
          <a:xfrm flipV="1" rot="16200000">
            <a:off x="4901400" y="1867680"/>
            <a:ext cx="102960" cy="9905760"/>
          </a:xfrm>
          <a:prstGeom prst="rect">
            <a:avLst/>
          </a:prstGeom>
          <a:gradFill>
            <a:gsLst>
              <a:gs pos="0">
                <a:srgbClr val="004e8e"/>
              </a:gs>
              <a:gs pos="100000">
                <a:srgbClr val="ffffff"/>
              </a:gs>
            </a:gsLst>
            <a:lin ang="16200000"/>
          </a:gradFill>
          <a:ln>
            <a:noFill/>
          </a:ln>
        </p:spPr>
        <p:style>
          <a:lnRef idx="0"/>
          <a:fillRef idx="0"/>
          <a:effectRef idx="0"/>
          <a:fontRef idx="minor"/>
        </p:style>
        <p:txBody>
          <a:bodyPr wrap="none" lIns="45720" rIns="45720" tIns="91440" bIns="91440" anchor="ctr" vert="vert"/>
          <a:p>
            <a:pPr algn="ctr">
              <a:lnSpc>
                <a:spcPct val="100000"/>
              </a:lnSpc>
            </a:pPr>
            <a:r>
              <a:rPr b="1" lang="ru-RU" sz="1000" spc="-1" strike="noStrike">
                <a:solidFill>
                  <a:srgbClr val="000000"/>
                </a:solidFill>
                <a:latin typeface="Arial"/>
                <a:ea typeface="ＭＳ Ｐゴシック"/>
              </a:rPr>
              <a:t> </a:t>
            </a:r>
            <a:endParaRPr b="0" lang="ru-RU" sz="1000" spc="-1" strike="noStrike">
              <a:latin typeface="Arial"/>
            </a:endParaRPr>
          </a:p>
        </p:txBody>
      </p:sp>
      <p:sp>
        <p:nvSpPr>
          <p:cNvPr id="54" name="CustomShape 2" hidden="1"/>
          <p:cNvSpPr/>
          <p:nvPr/>
        </p:nvSpPr>
        <p:spPr>
          <a:xfrm>
            <a:off x="135000" y="542880"/>
            <a:ext cx="9526320" cy="243720"/>
          </a:xfrm>
          <a:prstGeom prst="rect">
            <a:avLst/>
          </a:prstGeom>
          <a:noFill/>
          <a:ln>
            <a:noFill/>
          </a:ln>
        </p:spPr>
        <p:style>
          <a:lnRef idx="0"/>
          <a:fillRef idx="0"/>
          <a:effectRef idx="0"/>
          <a:fontRef idx="minor"/>
        </p:style>
        <p:txBody>
          <a:bodyPr lIns="0" rIns="0" tIns="0" bIns="0"/>
          <a:p>
            <a:pPr>
              <a:lnSpc>
                <a:spcPct val="100000"/>
              </a:lnSpc>
            </a:pPr>
            <a:r>
              <a:rPr b="0" lang="ru-RU" sz="1600" spc="-1" strike="noStrike">
                <a:solidFill>
                  <a:srgbClr val="000000"/>
                </a:solidFill>
                <a:latin typeface="Arial"/>
                <a:ea typeface="Arial"/>
              </a:rPr>
              <a:t>Unit of measure</a:t>
            </a:r>
            <a:endParaRPr b="0" lang="ru-RU" sz="1600" spc="-1" strike="noStrike">
              <a:latin typeface="Arial"/>
            </a:endParaRPr>
          </a:p>
        </p:txBody>
      </p:sp>
      <p:sp>
        <p:nvSpPr>
          <p:cNvPr id="55" name="CustomShape 3" hidden="1"/>
          <p:cNvSpPr/>
          <p:nvPr/>
        </p:nvSpPr>
        <p:spPr>
          <a:xfrm>
            <a:off x="138600" y="6434640"/>
            <a:ext cx="9027720" cy="396000"/>
          </a:xfrm>
          <a:prstGeom prst="rect">
            <a:avLst/>
          </a:prstGeom>
          <a:noFill/>
          <a:ln>
            <a:noFill/>
          </a:ln>
        </p:spPr>
        <p:style>
          <a:lnRef idx="0"/>
          <a:fillRef idx="0"/>
          <a:effectRef idx="0"/>
          <a:fontRef idx="minor"/>
        </p:style>
        <p:txBody>
          <a:bodyPr lIns="0" rIns="0" tIns="0" bIns="0" anchor="b"/>
          <a:p>
            <a:pPr marL="574560" indent="-574200">
              <a:lnSpc>
                <a:spcPct val="100000"/>
              </a:lnSpc>
            </a:pPr>
            <a:r>
              <a:rPr b="0" lang="ru-RU" sz="1200" spc="-1" strike="noStrike">
                <a:solidFill>
                  <a:srgbClr val="000000"/>
                </a:solidFill>
                <a:latin typeface="Arial"/>
                <a:ea typeface="Arial"/>
              </a:rPr>
              <a:t>	</a:t>
            </a:r>
            <a:r>
              <a:rPr b="0" lang="ru-RU" sz="1200" spc="-1" strike="noStrike">
                <a:solidFill>
                  <a:srgbClr val="000000"/>
                </a:solidFill>
                <a:latin typeface="Arial"/>
                <a:ea typeface="Arial"/>
              </a:rPr>
              <a:t>*</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Footnote</a:t>
            </a:r>
            <a:endParaRPr b="0" lang="ru-RU" sz="1200" spc="-1" strike="noStrike">
              <a:latin typeface="Arial"/>
            </a:endParaRPr>
          </a:p>
          <a:p>
            <a:pPr marL="574560" indent="-574200">
              <a:lnSpc>
                <a:spcPct val="100000"/>
              </a:lnSpc>
              <a:spcBef>
                <a:spcPts val="241"/>
              </a:spcBef>
            </a:pPr>
            <a:r>
              <a:rPr b="0" lang="ru-RU" sz="1200" spc="-1" strike="noStrike">
                <a:solidFill>
                  <a:srgbClr val="000000"/>
                </a:solidFill>
                <a:latin typeface="Arial"/>
                <a:ea typeface="Arial"/>
              </a:rPr>
              <a:t>Source:</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Source</a:t>
            </a:r>
            <a:endParaRPr b="0" lang="ru-RU" sz="1200" spc="-1" strike="noStrike">
              <a:latin typeface="Arial"/>
            </a:endParaRPr>
          </a:p>
        </p:txBody>
      </p:sp>
      <p:sp>
        <p:nvSpPr>
          <p:cNvPr id="56" name="CustomShape 4" hidden="1"/>
          <p:cNvSpPr/>
          <p:nvPr/>
        </p:nvSpPr>
        <p:spPr>
          <a:xfrm rot="5400000">
            <a:off x="8944920" y="2791800"/>
            <a:ext cx="1766880" cy="91440"/>
          </a:xfrm>
          <a:prstGeom prst="rect">
            <a:avLst/>
          </a:prstGeom>
          <a:noFill/>
          <a:ln>
            <a:noFill/>
          </a:ln>
        </p:spPr>
        <p:style>
          <a:lnRef idx="0"/>
          <a:fillRef idx="0"/>
          <a:effectRef idx="0"/>
          <a:fontRef idx="minor"/>
        </p:style>
        <p:txBody>
          <a:bodyPr wrap="none" lIns="0" rIns="0" tIns="0" bIns="0"/>
          <a:p>
            <a:pPr>
              <a:lnSpc>
                <a:spcPct val="100000"/>
              </a:lnSpc>
            </a:pPr>
            <a:r>
              <a:rPr b="0" lang="ru-RU" sz="600" spc="-1" strike="noStrike">
                <a:solidFill>
                  <a:srgbClr val="000000"/>
                </a:solidFill>
                <a:latin typeface="Arial"/>
                <a:ea typeface="Arial"/>
              </a:rPr>
              <a:t>Working Draft - Last Modified 5/18/2006 3:33:57 PM</a:t>
            </a:r>
            <a:endParaRPr b="0" lang="ru-RU" sz="600" spc="-1" strike="noStrike">
              <a:latin typeface="Arial"/>
            </a:endParaRPr>
          </a:p>
        </p:txBody>
      </p:sp>
      <p:sp>
        <p:nvSpPr>
          <p:cNvPr id="57" name="CustomShape 5" hidden="1"/>
          <p:cNvSpPr/>
          <p:nvPr/>
        </p:nvSpPr>
        <p:spPr>
          <a:xfrm rot="5400000">
            <a:off x="9318960" y="4330440"/>
            <a:ext cx="1018800" cy="91440"/>
          </a:xfrm>
          <a:prstGeom prst="rect">
            <a:avLst/>
          </a:prstGeom>
          <a:noFill/>
          <a:ln>
            <a:noFill/>
          </a:ln>
        </p:spPr>
        <p:style>
          <a:lnRef idx="0"/>
          <a:fillRef idx="0"/>
          <a:effectRef idx="0"/>
          <a:fontRef idx="minor"/>
        </p:style>
        <p:txBody>
          <a:bodyPr wrap="none" lIns="0" rIns="0" tIns="0" bIns="0"/>
          <a:p>
            <a:pPr>
              <a:lnSpc>
                <a:spcPct val="100000"/>
              </a:lnSpc>
            </a:pPr>
            <a:r>
              <a:rPr b="0" lang="ru-RU" sz="600" spc="-1" strike="noStrike">
                <a:solidFill>
                  <a:srgbClr val="000000"/>
                </a:solidFill>
                <a:latin typeface="Arial"/>
                <a:ea typeface="Arial"/>
              </a:rPr>
              <a:t>Printed 5/18/2006 3:13:26 PM</a:t>
            </a:r>
            <a:endParaRPr b="0" lang="ru-RU" sz="600" spc="-1" strike="noStrike">
              <a:latin typeface="Arial"/>
            </a:endParaRPr>
          </a:p>
        </p:txBody>
      </p:sp>
      <p:sp>
        <p:nvSpPr>
          <p:cNvPr id="58" name="CustomShape 6"/>
          <p:cNvSpPr/>
          <p:nvPr/>
        </p:nvSpPr>
        <p:spPr>
          <a:xfrm rot="5400000">
            <a:off x="4853160" y="-4852800"/>
            <a:ext cx="204480" cy="9910440"/>
          </a:xfrm>
          <a:prstGeom prst="rect">
            <a:avLst/>
          </a:prstGeom>
          <a:gradFill>
            <a:gsLst>
              <a:gs pos="0">
                <a:srgbClr val="004e8e"/>
              </a:gs>
              <a:gs pos="100000">
                <a:srgbClr val="ffffff"/>
              </a:gs>
            </a:gsLst>
            <a:lin ang="16200000"/>
          </a:gradFill>
          <a:ln>
            <a:noFill/>
          </a:ln>
        </p:spPr>
        <p:style>
          <a:lnRef idx="0"/>
          <a:fillRef idx="0"/>
          <a:effectRef idx="0"/>
          <a:fontRef idx="minor"/>
        </p:style>
      </p:sp>
      <p:pic>
        <p:nvPicPr>
          <p:cNvPr id="59" name="Picture 11" descr=""/>
          <p:cNvPicPr/>
          <p:nvPr/>
        </p:nvPicPr>
        <p:blipFill>
          <a:blip r:embed="rId2"/>
          <a:stretch/>
        </p:blipFill>
        <p:spPr>
          <a:xfrm>
            <a:off x="9361440" y="155520"/>
            <a:ext cx="482400" cy="568080"/>
          </a:xfrm>
          <a:prstGeom prst="rect">
            <a:avLst/>
          </a:prstGeom>
          <a:ln w="9360">
            <a:noFill/>
          </a:ln>
        </p:spPr>
      </p:pic>
      <p:sp>
        <p:nvSpPr>
          <p:cNvPr id="60" name="PlaceHolder 7"/>
          <p:cNvSpPr>
            <a:spLocks noGrp="1"/>
          </p:cNvSpPr>
          <p:nvPr>
            <p:ph type="title"/>
          </p:nvPr>
        </p:nvSpPr>
        <p:spPr>
          <a:xfrm>
            <a:off x="131760" y="263520"/>
            <a:ext cx="9240480" cy="291600"/>
          </a:xfrm>
          <a:prstGeom prst="rect">
            <a:avLst/>
          </a:prstGeom>
        </p:spPr>
        <p:txBody>
          <a:bodyPr lIns="0" rIns="0" tIns="0" bIns="0"/>
          <a:p>
            <a:pPr>
              <a:lnSpc>
                <a:spcPct val="100000"/>
              </a:lnSpc>
            </a:pPr>
            <a:r>
              <a:rPr b="1" lang="ru-RU" sz="1900" spc="-1" strike="noStrike">
                <a:solidFill>
                  <a:srgbClr val="1f497d"/>
                </a:solidFill>
                <a:latin typeface="Arial"/>
                <a:ea typeface="Arial"/>
              </a:rPr>
              <a:t>Образец заголовка</a:t>
            </a:r>
            <a:endParaRPr b="0" lang="ru-RU" sz="1900" spc="-1" strike="noStrike">
              <a:solidFill>
                <a:srgbClr val="000000"/>
              </a:solidFill>
              <a:latin typeface="Arial"/>
            </a:endParaRPr>
          </a:p>
        </p:txBody>
      </p:sp>
      <p:sp>
        <p:nvSpPr>
          <p:cNvPr id="61" name="PlaceHolder 8"/>
          <p:cNvSpPr>
            <a:spLocks noGrp="1"/>
          </p:cNvSpPr>
          <p:nvPr>
            <p:ph type="sldNum"/>
          </p:nvPr>
        </p:nvSpPr>
        <p:spPr>
          <a:xfrm>
            <a:off x="7594560" y="6643800"/>
            <a:ext cx="2063520" cy="182160"/>
          </a:xfrm>
          <a:prstGeom prst="rect">
            <a:avLst/>
          </a:prstGeom>
        </p:spPr>
        <p:txBody>
          <a:bodyPr lIns="0" rIns="0" tIns="0" bIns="0"/>
          <a:p>
            <a:pPr algn="r">
              <a:lnSpc>
                <a:spcPct val="100000"/>
              </a:lnSpc>
            </a:pPr>
            <a:fld id="{81CF3CE9-8888-4085-BA26-46773BFC624C}" type="slidenum">
              <a:rPr b="0" lang="ru-RU" sz="1200" spc="-1" strike="noStrike">
                <a:solidFill>
                  <a:srgbClr val="000000"/>
                </a:solidFill>
                <a:latin typeface="Arial"/>
              </a:rPr>
              <a:t>&lt;номер&gt;</a:t>
            </a:fld>
            <a:endParaRPr b="0" lang="ru-RU" sz="1200" spc="-1" strike="noStrike">
              <a:latin typeface="Times New Roman"/>
            </a:endParaRPr>
          </a:p>
        </p:txBody>
      </p:sp>
      <p:sp>
        <p:nvSpPr>
          <p:cNvPr id="62" name="PlaceHolder 9"/>
          <p:cNvSpPr>
            <a:spLocks noGrp="1"/>
          </p:cNvSpPr>
          <p:nvPr>
            <p:ph type="body"/>
          </p:nvPr>
        </p:nvSpPr>
        <p:spPr>
          <a:xfrm>
            <a:off x="495000" y="1604520"/>
            <a:ext cx="89150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1400" spc="-1" strike="noStrike">
                <a:solidFill>
                  <a:srgbClr val="000000"/>
                </a:solidFill>
                <a:latin typeface="Arial"/>
              </a:rPr>
              <a:t>Для правки структуры щёлкните мышью</a:t>
            </a:r>
            <a:endParaRPr b="0" lang="ru-RU"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u-RU" sz="1600" spc="-1" strike="noStrike">
                <a:solidFill>
                  <a:srgbClr val="000000"/>
                </a:solidFill>
                <a:latin typeface="Arial"/>
              </a:rPr>
              <a:t>Второй уровень структуры</a:t>
            </a:r>
            <a:endParaRPr b="0" lang="ru-RU" sz="16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u-RU" sz="1600" spc="-1" strike="noStrike">
                <a:solidFill>
                  <a:srgbClr val="000000"/>
                </a:solidFill>
                <a:latin typeface="Arial"/>
              </a:rPr>
              <a:t>Третий уровень структуры</a:t>
            </a:r>
            <a:endParaRPr b="0" lang="ru-RU" sz="16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u-RU" sz="1600" spc="-1" strike="noStrike">
                <a:solidFill>
                  <a:srgbClr val="000000"/>
                </a:solidFill>
                <a:latin typeface="Arial"/>
              </a:rPr>
              <a:t>Четвёртый уровень структуры</a:t>
            </a:r>
            <a:endParaRPr b="0" lang="ru-RU" sz="16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Arial"/>
              </a:rPr>
              <a:t>Пятый уровень структуры</a:t>
            </a:r>
            <a:endParaRPr b="0" lang="ru-RU"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Arial"/>
              </a:rPr>
              <a:t>Шестой уровень структуры</a:t>
            </a:r>
            <a:endParaRPr b="0" lang="ru-RU"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Arial"/>
              </a:rPr>
              <a:t>Седьмой уровень структуры</a:t>
            </a:r>
            <a:endParaRPr b="0" lang="ru-RU"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9" name="CustomShape 1"/>
          <p:cNvSpPr/>
          <p:nvPr/>
        </p:nvSpPr>
        <p:spPr>
          <a:xfrm flipV="1" rot="16200000">
            <a:off x="4901400" y="1867680"/>
            <a:ext cx="102960" cy="9905760"/>
          </a:xfrm>
          <a:prstGeom prst="rect">
            <a:avLst/>
          </a:prstGeom>
          <a:gradFill>
            <a:gsLst>
              <a:gs pos="0">
                <a:srgbClr val="004e8e"/>
              </a:gs>
              <a:gs pos="100000">
                <a:srgbClr val="ffffff"/>
              </a:gs>
            </a:gsLst>
            <a:lin ang="16200000"/>
          </a:gradFill>
          <a:ln>
            <a:noFill/>
          </a:ln>
        </p:spPr>
        <p:style>
          <a:lnRef idx="0"/>
          <a:fillRef idx="0"/>
          <a:effectRef idx="0"/>
          <a:fontRef idx="minor"/>
        </p:style>
        <p:txBody>
          <a:bodyPr wrap="none" lIns="45720" rIns="45720" tIns="91440" bIns="91440" anchor="ctr" vert="vert"/>
          <a:p>
            <a:pPr algn="ctr">
              <a:lnSpc>
                <a:spcPct val="100000"/>
              </a:lnSpc>
            </a:pPr>
            <a:r>
              <a:rPr b="1" lang="ru-RU" sz="1000" spc="-1" strike="noStrike">
                <a:solidFill>
                  <a:srgbClr val="000000"/>
                </a:solidFill>
                <a:latin typeface="Arial"/>
                <a:ea typeface="ＭＳ Ｐゴシック"/>
              </a:rPr>
              <a:t> </a:t>
            </a:r>
            <a:endParaRPr b="0" lang="ru-RU" sz="1000" spc="-1" strike="noStrike">
              <a:latin typeface="Arial"/>
            </a:endParaRPr>
          </a:p>
        </p:txBody>
      </p:sp>
      <p:sp>
        <p:nvSpPr>
          <p:cNvPr id="100" name="CustomShape 2" hidden="1"/>
          <p:cNvSpPr/>
          <p:nvPr/>
        </p:nvSpPr>
        <p:spPr>
          <a:xfrm>
            <a:off x="135000" y="542880"/>
            <a:ext cx="9526320" cy="243720"/>
          </a:xfrm>
          <a:prstGeom prst="rect">
            <a:avLst/>
          </a:prstGeom>
          <a:noFill/>
          <a:ln>
            <a:noFill/>
          </a:ln>
        </p:spPr>
        <p:style>
          <a:lnRef idx="0"/>
          <a:fillRef idx="0"/>
          <a:effectRef idx="0"/>
          <a:fontRef idx="minor"/>
        </p:style>
        <p:txBody>
          <a:bodyPr lIns="0" rIns="0" tIns="0" bIns="0"/>
          <a:p>
            <a:pPr>
              <a:lnSpc>
                <a:spcPct val="100000"/>
              </a:lnSpc>
            </a:pPr>
            <a:r>
              <a:rPr b="0" lang="ru-RU" sz="1600" spc="-1" strike="noStrike">
                <a:solidFill>
                  <a:srgbClr val="000000"/>
                </a:solidFill>
                <a:latin typeface="Arial"/>
                <a:ea typeface="Arial"/>
              </a:rPr>
              <a:t>Unit of measure</a:t>
            </a:r>
            <a:endParaRPr b="0" lang="ru-RU" sz="1600" spc="-1" strike="noStrike">
              <a:latin typeface="Arial"/>
            </a:endParaRPr>
          </a:p>
        </p:txBody>
      </p:sp>
      <p:sp>
        <p:nvSpPr>
          <p:cNvPr id="101" name="CustomShape 3" hidden="1"/>
          <p:cNvSpPr/>
          <p:nvPr/>
        </p:nvSpPr>
        <p:spPr>
          <a:xfrm>
            <a:off x="138600" y="6434640"/>
            <a:ext cx="9027720" cy="396000"/>
          </a:xfrm>
          <a:prstGeom prst="rect">
            <a:avLst/>
          </a:prstGeom>
          <a:noFill/>
          <a:ln>
            <a:noFill/>
          </a:ln>
        </p:spPr>
        <p:style>
          <a:lnRef idx="0"/>
          <a:fillRef idx="0"/>
          <a:effectRef idx="0"/>
          <a:fontRef idx="minor"/>
        </p:style>
        <p:txBody>
          <a:bodyPr lIns="0" rIns="0" tIns="0" bIns="0" anchor="b"/>
          <a:p>
            <a:pPr marL="574560" indent="-574200">
              <a:lnSpc>
                <a:spcPct val="100000"/>
              </a:lnSpc>
            </a:pPr>
            <a:r>
              <a:rPr b="0" lang="ru-RU" sz="1200" spc="-1" strike="noStrike">
                <a:solidFill>
                  <a:srgbClr val="000000"/>
                </a:solidFill>
                <a:latin typeface="Arial"/>
                <a:ea typeface="Arial"/>
              </a:rPr>
              <a:t>	</a:t>
            </a:r>
            <a:r>
              <a:rPr b="0" lang="ru-RU" sz="1200" spc="-1" strike="noStrike">
                <a:solidFill>
                  <a:srgbClr val="000000"/>
                </a:solidFill>
                <a:latin typeface="Arial"/>
                <a:ea typeface="Arial"/>
              </a:rPr>
              <a:t>*</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Footnote</a:t>
            </a:r>
            <a:endParaRPr b="0" lang="ru-RU" sz="1200" spc="-1" strike="noStrike">
              <a:latin typeface="Arial"/>
            </a:endParaRPr>
          </a:p>
          <a:p>
            <a:pPr marL="574560" indent="-574200">
              <a:lnSpc>
                <a:spcPct val="100000"/>
              </a:lnSpc>
              <a:spcBef>
                <a:spcPts val="241"/>
              </a:spcBef>
            </a:pPr>
            <a:r>
              <a:rPr b="0" lang="ru-RU" sz="1200" spc="-1" strike="noStrike">
                <a:solidFill>
                  <a:srgbClr val="000000"/>
                </a:solidFill>
                <a:latin typeface="Arial"/>
                <a:ea typeface="Arial"/>
              </a:rPr>
              <a:t>Source:</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	</a:t>
            </a:r>
            <a:r>
              <a:rPr b="0" lang="ru-RU" sz="1200" spc="-1" strike="noStrike">
                <a:solidFill>
                  <a:srgbClr val="000000"/>
                </a:solidFill>
                <a:latin typeface="Arial"/>
                <a:ea typeface="Arial"/>
              </a:rPr>
              <a:t>Source</a:t>
            </a:r>
            <a:endParaRPr b="0" lang="ru-RU" sz="1200" spc="-1" strike="noStrike">
              <a:latin typeface="Arial"/>
            </a:endParaRPr>
          </a:p>
        </p:txBody>
      </p:sp>
      <p:sp>
        <p:nvSpPr>
          <p:cNvPr id="102" name="CustomShape 4" hidden="1"/>
          <p:cNvSpPr/>
          <p:nvPr/>
        </p:nvSpPr>
        <p:spPr>
          <a:xfrm rot="5400000">
            <a:off x="8944920" y="2791800"/>
            <a:ext cx="1766880" cy="91440"/>
          </a:xfrm>
          <a:prstGeom prst="rect">
            <a:avLst/>
          </a:prstGeom>
          <a:noFill/>
          <a:ln>
            <a:noFill/>
          </a:ln>
        </p:spPr>
        <p:style>
          <a:lnRef idx="0"/>
          <a:fillRef idx="0"/>
          <a:effectRef idx="0"/>
          <a:fontRef idx="minor"/>
        </p:style>
        <p:txBody>
          <a:bodyPr wrap="none" lIns="0" rIns="0" tIns="0" bIns="0"/>
          <a:p>
            <a:pPr>
              <a:lnSpc>
                <a:spcPct val="100000"/>
              </a:lnSpc>
            </a:pPr>
            <a:r>
              <a:rPr b="0" lang="ru-RU" sz="600" spc="-1" strike="noStrike">
                <a:solidFill>
                  <a:srgbClr val="000000"/>
                </a:solidFill>
                <a:latin typeface="Arial"/>
                <a:ea typeface="Arial"/>
              </a:rPr>
              <a:t>Working Draft - Last Modified 5/18/2006 3:33:57 PM</a:t>
            </a:r>
            <a:endParaRPr b="0" lang="ru-RU" sz="600" spc="-1" strike="noStrike">
              <a:latin typeface="Arial"/>
            </a:endParaRPr>
          </a:p>
        </p:txBody>
      </p:sp>
      <p:sp>
        <p:nvSpPr>
          <p:cNvPr id="103" name="CustomShape 5" hidden="1"/>
          <p:cNvSpPr/>
          <p:nvPr/>
        </p:nvSpPr>
        <p:spPr>
          <a:xfrm rot="5400000">
            <a:off x="9318960" y="4330440"/>
            <a:ext cx="1018800" cy="91440"/>
          </a:xfrm>
          <a:prstGeom prst="rect">
            <a:avLst/>
          </a:prstGeom>
          <a:noFill/>
          <a:ln>
            <a:noFill/>
          </a:ln>
        </p:spPr>
        <p:style>
          <a:lnRef idx="0"/>
          <a:fillRef idx="0"/>
          <a:effectRef idx="0"/>
          <a:fontRef idx="minor"/>
        </p:style>
        <p:txBody>
          <a:bodyPr wrap="none" lIns="0" rIns="0" tIns="0" bIns="0"/>
          <a:p>
            <a:pPr>
              <a:lnSpc>
                <a:spcPct val="100000"/>
              </a:lnSpc>
            </a:pPr>
            <a:r>
              <a:rPr b="0" lang="ru-RU" sz="600" spc="-1" strike="noStrike">
                <a:solidFill>
                  <a:srgbClr val="000000"/>
                </a:solidFill>
                <a:latin typeface="Arial"/>
                <a:ea typeface="Arial"/>
              </a:rPr>
              <a:t>Printed 5/18/2006 3:13:26 PM</a:t>
            </a:r>
            <a:endParaRPr b="0" lang="ru-RU" sz="600" spc="-1" strike="noStrike">
              <a:latin typeface="Arial"/>
            </a:endParaRPr>
          </a:p>
        </p:txBody>
      </p:sp>
      <p:sp>
        <p:nvSpPr>
          <p:cNvPr id="104" name="CustomShape 6"/>
          <p:cNvSpPr/>
          <p:nvPr/>
        </p:nvSpPr>
        <p:spPr>
          <a:xfrm rot="5400000">
            <a:off x="4853160" y="-4852800"/>
            <a:ext cx="204480" cy="9910440"/>
          </a:xfrm>
          <a:prstGeom prst="rect">
            <a:avLst/>
          </a:prstGeom>
          <a:gradFill>
            <a:gsLst>
              <a:gs pos="0">
                <a:srgbClr val="004e8e"/>
              </a:gs>
              <a:gs pos="100000">
                <a:srgbClr val="ffffff"/>
              </a:gs>
            </a:gsLst>
            <a:lin ang="16200000"/>
          </a:gradFill>
          <a:ln>
            <a:noFill/>
          </a:ln>
        </p:spPr>
        <p:style>
          <a:lnRef idx="0"/>
          <a:fillRef idx="0"/>
          <a:effectRef idx="0"/>
          <a:fontRef idx="minor"/>
        </p:style>
      </p:sp>
      <p:pic>
        <p:nvPicPr>
          <p:cNvPr id="105" name="Picture 11" descr=""/>
          <p:cNvPicPr/>
          <p:nvPr/>
        </p:nvPicPr>
        <p:blipFill>
          <a:blip r:embed="rId2"/>
          <a:stretch/>
        </p:blipFill>
        <p:spPr>
          <a:xfrm>
            <a:off x="9361440" y="155520"/>
            <a:ext cx="482400" cy="568080"/>
          </a:xfrm>
          <a:prstGeom prst="rect">
            <a:avLst/>
          </a:prstGeom>
          <a:ln w="9360">
            <a:noFill/>
          </a:ln>
        </p:spPr>
      </p:pic>
      <p:sp>
        <p:nvSpPr>
          <p:cNvPr id="106" name="PlaceHolder 7"/>
          <p:cNvSpPr>
            <a:spLocks noGrp="1"/>
          </p:cNvSpPr>
          <p:nvPr>
            <p:ph type="title"/>
          </p:nvPr>
        </p:nvSpPr>
        <p:spPr>
          <a:xfrm>
            <a:off x="131760" y="263520"/>
            <a:ext cx="9240480" cy="291600"/>
          </a:xfrm>
          <a:prstGeom prst="rect">
            <a:avLst/>
          </a:prstGeom>
        </p:spPr>
        <p:txBody>
          <a:bodyPr lIns="0" rIns="0" tIns="0" bIns="0"/>
          <a:p>
            <a:pPr>
              <a:lnSpc>
                <a:spcPct val="100000"/>
              </a:lnSpc>
            </a:pPr>
            <a:r>
              <a:rPr b="1" lang="ru-RU" sz="1900" spc="-1" strike="noStrike">
                <a:solidFill>
                  <a:srgbClr val="1f497d"/>
                </a:solidFill>
                <a:latin typeface="Arial"/>
                <a:ea typeface="Arial"/>
              </a:rPr>
              <a:t>Образец заголовка</a:t>
            </a:r>
            <a:endParaRPr b="0" lang="ru-RU" sz="1900" spc="-1" strike="noStrike">
              <a:solidFill>
                <a:srgbClr val="000000"/>
              </a:solidFill>
              <a:latin typeface="Arial"/>
            </a:endParaRPr>
          </a:p>
        </p:txBody>
      </p:sp>
      <p:sp>
        <p:nvSpPr>
          <p:cNvPr id="107" name="PlaceHolder 8"/>
          <p:cNvSpPr>
            <a:spLocks noGrp="1"/>
          </p:cNvSpPr>
          <p:nvPr>
            <p:ph type="body"/>
          </p:nvPr>
        </p:nvSpPr>
        <p:spPr>
          <a:xfrm>
            <a:off x="135000" y="1298520"/>
            <a:ext cx="9526320" cy="1199880"/>
          </a:xfrm>
          <a:prstGeom prst="rect">
            <a:avLst/>
          </a:prstGeom>
        </p:spPr>
        <p:txBody>
          <a:bodyPr lIns="0" rIns="0" tIns="0" bIns="0"/>
          <a:p>
            <a:pPr marL="349200" indent="-348840">
              <a:lnSpc>
                <a:spcPct val="100000"/>
              </a:lnSpc>
              <a:buClr>
                <a:srgbClr val="000000"/>
              </a:buClr>
              <a:buSzPct val="120000"/>
              <a:buFont typeface="Symbol" charset="2"/>
              <a:buChar char=""/>
            </a:pPr>
            <a:r>
              <a:rPr b="0" lang="ru-RU" sz="1400" spc="-1" strike="noStrike">
                <a:solidFill>
                  <a:srgbClr val="000000"/>
                </a:solidFill>
                <a:latin typeface="Arial"/>
                <a:ea typeface="Arial"/>
              </a:rPr>
              <a:t>Образец текста</a:t>
            </a:r>
            <a:endParaRPr b="0" lang="ru-RU" sz="1400" spc="-1" strike="noStrike">
              <a:solidFill>
                <a:srgbClr val="000000"/>
              </a:solidFill>
              <a:latin typeface="Arial"/>
            </a:endParaRPr>
          </a:p>
          <a:p>
            <a:pPr lvl="1" marL="146160" indent="-144000">
              <a:lnSpc>
                <a:spcPct val="100000"/>
              </a:lnSpc>
              <a:buClr>
                <a:srgbClr val="000000"/>
              </a:buClr>
              <a:buSzPct val="120000"/>
              <a:buFont typeface="Symbol" charset="2"/>
              <a:buChar char=""/>
            </a:pPr>
            <a:r>
              <a:rPr b="0" lang="ru-RU" sz="1600" spc="-1" strike="noStrike">
                <a:solidFill>
                  <a:srgbClr val="000000"/>
                </a:solidFill>
                <a:latin typeface="Arial"/>
                <a:ea typeface="Arial"/>
              </a:rPr>
              <a:t>Второй уровень</a:t>
            </a:r>
            <a:endParaRPr b="0" lang="ru-RU" sz="1600" spc="-1" strike="noStrike">
              <a:solidFill>
                <a:srgbClr val="000000"/>
              </a:solidFill>
              <a:latin typeface="Arial"/>
            </a:endParaRPr>
          </a:p>
          <a:p>
            <a:pPr lvl="2" marL="299880" indent="-150480">
              <a:lnSpc>
                <a:spcPct val="100000"/>
              </a:lnSpc>
              <a:buClr>
                <a:srgbClr val="000000"/>
              </a:buClr>
              <a:buFont typeface="Symbol" charset="2"/>
              <a:buChar char=""/>
            </a:pPr>
            <a:r>
              <a:rPr b="0" lang="ru-RU" sz="1600" spc="-1" strike="noStrike">
                <a:solidFill>
                  <a:srgbClr val="000000"/>
                </a:solidFill>
                <a:latin typeface="Arial"/>
                <a:ea typeface="Arial"/>
              </a:rPr>
              <a:t>Третий уровень</a:t>
            </a:r>
            <a:endParaRPr b="0" lang="ru-RU" sz="1600" spc="-1" strike="noStrike">
              <a:solidFill>
                <a:srgbClr val="000000"/>
              </a:solidFill>
              <a:latin typeface="Arial"/>
            </a:endParaRPr>
          </a:p>
          <a:p>
            <a:pPr lvl="3" marL="439560" indent="-136080">
              <a:lnSpc>
                <a:spcPct val="100000"/>
              </a:lnSpc>
              <a:buClr>
                <a:srgbClr val="000000"/>
              </a:buClr>
              <a:buSzPct val="89000"/>
              <a:buFont typeface="Symbol" charset="2"/>
              <a:buChar char=""/>
            </a:pPr>
            <a:r>
              <a:rPr b="0" lang="ru-RU" sz="1600" spc="-1" strike="noStrike">
                <a:solidFill>
                  <a:srgbClr val="000000"/>
                </a:solidFill>
                <a:latin typeface="Arial"/>
                <a:ea typeface="Arial"/>
              </a:rPr>
              <a:t>Четвертый уровень</a:t>
            </a:r>
            <a:endParaRPr b="0" lang="ru-RU" sz="1600" spc="-1" strike="noStrike">
              <a:solidFill>
                <a:srgbClr val="000000"/>
              </a:solidFill>
              <a:latin typeface="Arial"/>
            </a:endParaRPr>
          </a:p>
          <a:p>
            <a:pPr lvl="4" marL="593640" indent="-150480">
              <a:lnSpc>
                <a:spcPct val="100000"/>
              </a:lnSpc>
              <a:buClr>
                <a:srgbClr val="000000"/>
              </a:buClr>
              <a:buSzPct val="75000"/>
              <a:buFont typeface="Symbol" charset="2"/>
              <a:buChar char=""/>
            </a:pPr>
            <a:r>
              <a:rPr b="0" lang="ru-RU" sz="1600" spc="-1" strike="noStrike">
                <a:solidFill>
                  <a:srgbClr val="000000"/>
                </a:solidFill>
                <a:latin typeface="Arial"/>
                <a:ea typeface="Arial"/>
              </a:rPr>
              <a:t>Пятый уровень</a:t>
            </a:r>
            <a:endParaRPr b="0" lang="ru-RU" sz="1600" spc="-1" strike="noStrike">
              <a:solidFill>
                <a:srgbClr val="000000"/>
              </a:solidFill>
              <a:latin typeface="Arial"/>
            </a:endParaRPr>
          </a:p>
        </p:txBody>
      </p:sp>
      <p:sp>
        <p:nvSpPr>
          <p:cNvPr id="108" name="PlaceHolder 9"/>
          <p:cNvSpPr>
            <a:spLocks noGrp="1"/>
          </p:cNvSpPr>
          <p:nvPr>
            <p:ph type="sldNum"/>
          </p:nvPr>
        </p:nvSpPr>
        <p:spPr>
          <a:xfrm>
            <a:off x="7594560" y="6643800"/>
            <a:ext cx="2063520" cy="182160"/>
          </a:xfrm>
          <a:prstGeom prst="rect">
            <a:avLst/>
          </a:prstGeom>
        </p:spPr>
        <p:txBody>
          <a:bodyPr lIns="0" rIns="0" tIns="0" bIns="0"/>
          <a:p>
            <a:pPr algn="r">
              <a:lnSpc>
                <a:spcPct val="100000"/>
              </a:lnSpc>
            </a:pPr>
            <a:fld id="{08BE08A6-D774-4664-9ED7-3709C41766E4}" type="slidenum">
              <a:rPr b="0" lang="ru-RU" sz="1200" spc="-1" strike="noStrike">
                <a:solidFill>
                  <a:srgbClr val="000000"/>
                </a:solidFill>
                <a:latin typeface="Arial"/>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jpeg"/><Relationship Id="rId3" Type="http://schemas.openxmlformats.org/officeDocument/2006/relationships/slideLayout" Target="../slideLayouts/slideLayout2.xml"/><Relationship Id="rId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mailto:fond@mosreg-garant.ru" TargetMode="External"/><Relationship Id="rId2" Type="http://schemas.openxmlformats.org/officeDocument/2006/relationships/hyperlink" Target="http://www.mosreg-garant.ru/" TargetMode="External"/><Relationship Id="rId3" Type="http://schemas.openxmlformats.org/officeDocument/2006/relationships/image" Target="../media/image16.jpeg"/><Relationship Id="rId4" Type="http://schemas.openxmlformats.org/officeDocument/2006/relationships/slideLayout" Target="../slideLayouts/slideLayout17.xml"/>
</Relationships>
</file>

<file path=ppt/slides/_rels/slide2.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image" Target="../media/image8.png"/><Relationship Id="rId4"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7.xml"/>
</Relationships>
</file>

<file path=ppt/slides/_rels/slide4.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6.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7.xml"/>
</Relationships>
</file>

<file path=ppt/slides/_rels/slide8.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7.xml"/>
</Relationships>
</file>

<file path=ppt/slides/_rels/slide9.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slideLayout" Target="../slideLayouts/slideLayout1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0" name="Picture 3" descr=""/>
          <p:cNvPicPr/>
          <p:nvPr/>
        </p:nvPicPr>
        <p:blipFill>
          <a:blip r:embed="rId1"/>
          <a:stretch/>
        </p:blipFill>
        <p:spPr>
          <a:xfrm>
            <a:off x="428760" y="822240"/>
            <a:ext cx="1236240" cy="1452240"/>
          </a:xfrm>
          <a:prstGeom prst="rect">
            <a:avLst/>
          </a:prstGeom>
          <a:ln>
            <a:noFill/>
          </a:ln>
        </p:spPr>
      </p:pic>
      <p:sp>
        <p:nvSpPr>
          <p:cNvPr id="151" name="TextShape 1"/>
          <p:cNvSpPr txBox="1"/>
          <p:nvPr/>
        </p:nvSpPr>
        <p:spPr>
          <a:xfrm>
            <a:off x="3904920" y="4261680"/>
            <a:ext cx="4346280" cy="276480"/>
          </a:xfrm>
          <a:prstGeom prst="rect">
            <a:avLst/>
          </a:prstGeom>
          <a:noFill/>
          <a:ln w="9360">
            <a:noFill/>
          </a:ln>
        </p:spPr>
        <p:txBody>
          <a:bodyPr lIns="0" rIns="0" tIns="0" bIns="0"/>
          <a:p>
            <a:pPr algn="ctr"/>
            <a:endParaRPr b="0" lang="ru-RU" sz="3200" spc="-1" strike="noStrike">
              <a:latin typeface="Arial"/>
            </a:endParaRPr>
          </a:p>
        </p:txBody>
      </p:sp>
      <p:sp>
        <p:nvSpPr>
          <p:cNvPr id="152" name="CustomShape 2"/>
          <p:cNvSpPr/>
          <p:nvPr/>
        </p:nvSpPr>
        <p:spPr>
          <a:xfrm>
            <a:off x="2266920" y="552240"/>
            <a:ext cx="7105320" cy="5505120"/>
          </a:xfrm>
          <a:prstGeom prst="rect">
            <a:avLst/>
          </a:prstGeom>
          <a:blipFill>
            <a:blip r:embed="rId2"/>
            <a:stretch>
              <a:fillRect l="-158714" t="0" r="-158714" b="0"/>
            </a:stretch>
          </a:blipFill>
          <a:ln>
            <a:noFill/>
          </a:ln>
        </p:spPr>
        <p:style>
          <a:lnRef idx="0">
            <a:schemeClr val="accent1">
              <a:hueOff val="0"/>
              <a:satOff val="0"/>
              <a:lumOff val="0"/>
              <a:alphaOff val="0"/>
            </a:schemeClr>
          </a:lnRef>
          <a:fillRef idx="0"/>
          <a:effectRef idx="0">
            <a:schemeClr val="accent1">
              <a:tint val="40000"/>
              <a:hueOff val="0"/>
              <a:satOff val="0"/>
              <a:lumOff val="0"/>
              <a:alphaOff val="0"/>
            </a:schemeClr>
          </a:effectRef>
          <a:fontRef idx="minor"/>
        </p:style>
      </p:sp>
      <p:sp>
        <p:nvSpPr>
          <p:cNvPr id="153" name="CustomShape 3"/>
          <p:cNvSpPr/>
          <p:nvPr/>
        </p:nvSpPr>
        <p:spPr>
          <a:xfrm>
            <a:off x="2751840" y="5519880"/>
            <a:ext cx="6620400" cy="1075680"/>
          </a:xfrm>
          <a:prstGeom prst="rect">
            <a:avLst/>
          </a:prstGeom>
          <a:ln>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sp>
      <p:sp>
        <p:nvSpPr>
          <p:cNvPr id="154" name="CustomShape 4"/>
          <p:cNvSpPr/>
          <p:nvPr/>
        </p:nvSpPr>
        <p:spPr>
          <a:xfrm>
            <a:off x="2715480" y="5519880"/>
            <a:ext cx="6656760" cy="1075680"/>
          </a:xfrm>
          <a:prstGeom prst="rect">
            <a:avLst/>
          </a:prstGeom>
          <a:solidFill>
            <a:schemeClr val="accent1">
              <a:lumMod val="60000"/>
              <a:lumOff val="40000"/>
            </a:schemeClr>
          </a:solidFill>
          <a:ln>
            <a:noFill/>
          </a:ln>
        </p:spPr>
        <p:style>
          <a:lnRef idx="0"/>
          <a:fillRef idx="0"/>
          <a:effectRef idx="0"/>
          <a:fontRef idx="minor"/>
        </p:style>
        <p:txBody>
          <a:bodyPr lIns="63000" rIns="63000" tIns="63000" bIns="63000" anchor="ctr"/>
          <a:p>
            <a:pPr algn="ctr">
              <a:lnSpc>
                <a:spcPct val="90000"/>
              </a:lnSpc>
              <a:spcAft>
                <a:spcPts val="119"/>
              </a:spcAft>
            </a:pPr>
            <a:r>
              <a:rPr b="0" lang="ru-RU" sz="2400" spc="-1" strike="noStrike">
                <a:solidFill>
                  <a:srgbClr val="17375e"/>
                </a:solidFill>
                <a:latin typeface="Arial"/>
              </a:rPr>
              <a:t>Московский областной гарантийный фонд</a:t>
            </a:r>
            <a:endParaRPr b="0" lang="ru-RU" sz="2400" spc="-1" strike="noStrike">
              <a:latin typeface="Arial"/>
            </a:endParaRPr>
          </a:p>
          <a:p>
            <a:pPr algn="ctr">
              <a:lnSpc>
                <a:spcPct val="90000"/>
              </a:lnSpc>
              <a:spcAft>
                <a:spcPts val="119"/>
              </a:spcAft>
            </a:pPr>
            <a:endParaRPr b="0" lang="ru-RU" sz="2400" spc="-1" strike="noStrike">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TextShape 1"/>
          <p:cNvSpPr txBox="1"/>
          <p:nvPr/>
        </p:nvSpPr>
        <p:spPr>
          <a:xfrm>
            <a:off x="7594560" y="6643800"/>
            <a:ext cx="2063520" cy="182160"/>
          </a:xfrm>
          <a:prstGeom prst="rect">
            <a:avLst/>
          </a:prstGeom>
          <a:noFill/>
          <a:ln w="9360">
            <a:noFill/>
          </a:ln>
        </p:spPr>
        <p:txBody>
          <a:bodyPr lIns="0" rIns="0" tIns="0" bIns="0"/>
          <a:p>
            <a:pPr algn="r">
              <a:lnSpc>
                <a:spcPct val="100000"/>
              </a:lnSpc>
            </a:pPr>
            <a:fld id="{72D2EE7A-E30B-45E9-AF3E-631A07D0E481}" type="slidenum">
              <a:rPr b="0" lang="ru-RU" sz="1200" spc="-1" strike="noStrike">
                <a:solidFill>
                  <a:srgbClr val="000000"/>
                </a:solidFill>
                <a:latin typeface="Arial"/>
              </a:rPr>
              <a:t>&lt;номер&gt;</a:t>
            </a:fld>
            <a:endParaRPr b="0" lang="ru-RU" sz="1200" spc="-1" strike="noStrike">
              <a:latin typeface="Times New Roman"/>
            </a:endParaRPr>
          </a:p>
        </p:txBody>
      </p:sp>
      <p:sp>
        <p:nvSpPr>
          <p:cNvPr id="219" name="CustomShape 2"/>
          <p:cNvSpPr/>
          <p:nvPr/>
        </p:nvSpPr>
        <p:spPr>
          <a:xfrm>
            <a:off x="4826160" y="1314360"/>
            <a:ext cx="4831920" cy="3107880"/>
          </a:xfrm>
          <a:prstGeom prst="rect">
            <a:avLst/>
          </a:prstGeom>
          <a:noFill/>
          <a:ln>
            <a:noFill/>
          </a:ln>
        </p:spPr>
        <p:style>
          <a:lnRef idx="0"/>
          <a:fillRef idx="0"/>
          <a:effectRef idx="0"/>
          <a:fontRef idx="minor"/>
        </p:style>
        <p:txBody>
          <a:bodyPr lIns="90000" rIns="90000" tIns="45000" bIns="45000"/>
          <a:p>
            <a:pPr>
              <a:lnSpc>
                <a:spcPct val="100000"/>
              </a:lnSpc>
            </a:pPr>
            <a:r>
              <a:rPr b="0" i="1" lang="ru-RU" sz="1800" spc="-1" strike="noStrike">
                <a:solidFill>
                  <a:srgbClr val="000000"/>
                </a:solidFill>
                <a:latin typeface="Arial"/>
              </a:rPr>
              <a:t>Адрес места нахождения офиса: </a:t>
            </a:r>
            <a:endParaRPr b="0" lang="ru-RU" sz="1800" spc="-1" strike="noStrike">
              <a:latin typeface="Arial"/>
            </a:endParaRPr>
          </a:p>
          <a:p>
            <a:pPr>
              <a:lnSpc>
                <a:spcPct val="100000"/>
              </a:lnSpc>
            </a:pPr>
            <a:endParaRPr b="0" lang="ru-RU" sz="1800" spc="-1" strike="noStrike">
              <a:latin typeface="Arial"/>
            </a:endParaRPr>
          </a:p>
          <a:p>
            <a:pPr>
              <a:lnSpc>
                <a:spcPct val="100000"/>
              </a:lnSpc>
            </a:pPr>
            <a:r>
              <a:rPr b="1" lang="ru-RU" sz="1800" spc="-1" strike="noStrike">
                <a:solidFill>
                  <a:srgbClr val="000000"/>
                </a:solidFill>
                <a:latin typeface="Arial"/>
              </a:rPr>
              <a:t>143407, Московская обл., </a:t>
            </a:r>
            <a:endParaRPr b="0" lang="ru-RU" sz="1800" spc="-1" strike="noStrike">
              <a:latin typeface="Arial"/>
            </a:endParaRPr>
          </a:p>
          <a:p>
            <a:pPr>
              <a:lnSpc>
                <a:spcPct val="100000"/>
              </a:lnSpc>
            </a:pPr>
            <a:r>
              <a:rPr b="1" lang="ru-RU" sz="1800" spc="-1" strike="noStrike">
                <a:solidFill>
                  <a:srgbClr val="000000"/>
                </a:solidFill>
                <a:latin typeface="Arial"/>
              </a:rPr>
              <a:t>г. Красногорск, бульвар Строителей д.4. кор.1 бизнес-центр «Кубик», оф.11</a:t>
            </a:r>
            <a:endParaRPr b="0" lang="ru-RU" sz="1800" spc="-1" strike="noStrike">
              <a:latin typeface="Arial"/>
            </a:endParaRPr>
          </a:p>
          <a:p>
            <a:pPr>
              <a:lnSpc>
                <a:spcPct val="100000"/>
              </a:lnSpc>
            </a:pPr>
            <a:r>
              <a:rPr b="1" lang="ru-RU" sz="1800" spc="-1" strike="noStrike">
                <a:solidFill>
                  <a:srgbClr val="000000"/>
                </a:solidFill>
                <a:latin typeface="Arial"/>
              </a:rPr>
              <a:t>(ст. метро Мякинино)</a:t>
            </a:r>
            <a:endParaRPr b="0" lang="ru-RU" sz="1800" spc="-1" strike="noStrike">
              <a:latin typeface="Arial"/>
            </a:endParaRPr>
          </a:p>
          <a:p>
            <a:pPr>
              <a:lnSpc>
                <a:spcPct val="100000"/>
              </a:lnSpc>
            </a:pPr>
            <a:endParaRPr b="0" lang="ru-RU" sz="1800" spc="-1" strike="noStrike">
              <a:latin typeface="Arial"/>
            </a:endParaRPr>
          </a:p>
          <a:p>
            <a:pPr>
              <a:lnSpc>
                <a:spcPct val="100000"/>
              </a:lnSpc>
            </a:pPr>
            <a:r>
              <a:rPr b="1" lang="ru-RU" sz="1800" spc="-1" strike="noStrike">
                <a:solidFill>
                  <a:srgbClr val="000000"/>
                </a:solidFill>
                <a:latin typeface="Arial"/>
              </a:rPr>
              <a:t>Телефон/факс:  8(495) 730-50-52</a:t>
            </a:r>
            <a:endParaRPr b="0" lang="ru-RU" sz="1800" spc="-1" strike="noStrike">
              <a:latin typeface="Arial"/>
            </a:endParaRPr>
          </a:p>
          <a:p>
            <a:pPr>
              <a:lnSpc>
                <a:spcPct val="100000"/>
              </a:lnSpc>
            </a:pPr>
            <a:r>
              <a:rPr b="1" lang="ru-RU" sz="1800" spc="-1" strike="noStrike">
                <a:solidFill>
                  <a:srgbClr val="000000"/>
                </a:solidFill>
                <a:latin typeface="Arial"/>
              </a:rPr>
              <a:t>E-mail: </a:t>
            </a:r>
            <a:r>
              <a:rPr b="1" lang="ru-RU" sz="1800" spc="-1" strike="noStrike" u="sng">
                <a:solidFill>
                  <a:srgbClr val="0000ff"/>
                </a:solidFill>
                <a:uFillTx/>
                <a:latin typeface="Arial"/>
                <a:hlinkClick r:id="rId1"/>
              </a:rPr>
              <a:t>fond@mosreg-garant.ru</a:t>
            </a:r>
            <a:r>
              <a:rPr b="1" lang="ru-RU" sz="1800" spc="-1" strike="noStrike">
                <a:solidFill>
                  <a:srgbClr val="000000"/>
                </a:solidFill>
                <a:latin typeface="Arial"/>
              </a:rPr>
              <a:t>  </a:t>
            </a:r>
            <a:endParaRPr b="0" lang="ru-RU" sz="1800" spc="-1" strike="noStrike">
              <a:latin typeface="Arial"/>
            </a:endParaRPr>
          </a:p>
          <a:p>
            <a:pPr>
              <a:lnSpc>
                <a:spcPct val="100000"/>
              </a:lnSpc>
            </a:pPr>
            <a:r>
              <a:rPr b="1" lang="ru-RU" sz="1800" spc="-1" strike="noStrike" u="sng">
                <a:solidFill>
                  <a:srgbClr val="0000ff"/>
                </a:solidFill>
                <a:uFillTx/>
                <a:latin typeface="Arial"/>
                <a:hlinkClick r:id="rId2"/>
              </a:rPr>
              <a:t>www.mosreg-garant.ru</a:t>
            </a:r>
            <a:endParaRPr b="0" lang="ru-RU" sz="1800" spc="-1" strike="noStrike">
              <a:latin typeface="Arial"/>
            </a:endParaRPr>
          </a:p>
          <a:p>
            <a:pPr>
              <a:lnSpc>
                <a:spcPct val="100000"/>
              </a:lnSpc>
            </a:pPr>
            <a:endParaRPr b="0" lang="ru-RU" sz="1800" spc="-1" strike="noStrike">
              <a:latin typeface="Arial"/>
            </a:endParaRPr>
          </a:p>
        </p:txBody>
      </p:sp>
      <p:pic>
        <p:nvPicPr>
          <p:cNvPr id="220" name="Picture 2" descr=""/>
          <p:cNvPicPr/>
          <p:nvPr/>
        </p:nvPicPr>
        <p:blipFill>
          <a:blip r:embed="rId3"/>
          <a:stretch/>
        </p:blipFill>
        <p:spPr>
          <a:xfrm>
            <a:off x="254160" y="1663560"/>
            <a:ext cx="4241520" cy="184104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2348280" y="390600"/>
            <a:ext cx="6778080" cy="509040"/>
          </a:xfrm>
          <a:prstGeom prst="rect">
            <a:avLst/>
          </a:prstGeom>
          <a:noFill/>
          <a:ln w="9360">
            <a:noFill/>
          </a:ln>
        </p:spPr>
        <p:txBody>
          <a:bodyPr lIns="0" rIns="0" tIns="0" bIns="0"/>
          <a:p>
            <a:endParaRPr b="0" lang="ru-RU" sz="1900" spc="-1" strike="noStrike">
              <a:solidFill>
                <a:srgbClr val="000000"/>
              </a:solidFill>
              <a:latin typeface="Arial"/>
            </a:endParaRPr>
          </a:p>
        </p:txBody>
      </p:sp>
      <p:sp>
        <p:nvSpPr>
          <p:cNvPr id="156" name="CustomShape 2"/>
          <p:cNvSpPr/>
          <p:nvPr/>
        </p:nvSpPr>
        <p:spPr>
          <a:xfrm>
            <a:off x="711360" y="1933560"/>
            <a:ext cx="2955600" cy="276480"/>
          </a:xfrm>
          <a:prstGeom prst="rect">
            <a:avLst/>
          </a:prstGeom>
          <a:noFill/>
          <a:ln w="9360">
            <a:noFill/>
          </a:ln>
        </p:spPr>
        <p:style>
          <a:lnRef idx="0"/>
          <a:fillRef idx="0"/>
          <a:effectRef idx="0"/>
          <a:fontRef idx="minor"/>
        </p:style>
      </p:sp>
      <p:sp>
        <p:nvSpPr>
          <p:cNvPr id="157" name="CustomShape 3"/>
          <p:cNvSpPr/>
          <p:nvPr/>
        </p:nvSpPr>
        <p:spPr>
          <a:xfrm>
            <a:off x="711360" y="3860640"/>
            <a:ext cx="2964960" cy="277560"/>
          </a:xfrm>
          <a:prstGeom prst="rect">
            <a:avLst/>
          </a:prstGeom>
          <a:noFill/>
          <a:ln w="9360">
            <a:noFill/>
          </a:ln>
        </p:spPr>
        <p:style>
          <a:lnRef idx="0"/>
          <a:fillRef idx="0"/>
          <a:effectRef idx="0"/>
          <a:fontRef idx="minor"/>
        </p:style>
      </p:sp>
      <p:sp>
        <p:nvSpPr>
          <p:cNvPr id="158" name="CustomShape 4"/>
          <p:cNvSpPr/>
          <p:nvPr/>
        </p:nvSpPr>
        <p:spPr>
          <a:xfrm>
            <a:off x="548280" y="1103760"/>
            <a:ext cx="9076680" cy="1245600"/>
          </a:xfrm>
          <a:prstGeom prst="rect">
            <a:avLst/>
          </a:prstGeom>
          <a:solidFill>
            <a:schemeClr val="accent1">
              <a:lumMod val="20000"/>
              <a:lumOff val="80000"/>
            </a:schemeClr>
          </a:solidFill>
          <a:ln>
            <a:noFill/>
          </a:ln>
        </p:spPr>
        <p:style>
          <a:lnRef idx="0"/>
          <a:fillRef idx="0"/>
          <a:effectRef idx="0"/>
          <a:fontRef idx="minor"/>
        </p:style>
        <p:txBody>
          <a:bodyPr lIns="90000" rIns="90000" tIns="45000" bIns="45000"/>
          <a:p>
            <a:pPr algn="ctr">
              <a:lnSpc>
                <a:spcPct val="100000"/>
              </a:lnSpc>
            </a:pPr>
            <a:r>
              <a:rPr b="1" lang="ru-RU" sz="1600" spc="-1" strike="noStrike">
                <a:solidFill>
                  <a:srgbClr val="002060"/>
                </a:solidFill>
                <a:latin typeface="Arial"/>
              </a:rPr>
              <a:t>Основным видом деятельности Фонда является:</a:t>
            </a:r>
            <a:endParaRPr b="0" lang="ru-RU" sz="1600" spc="-1" strike="noStrike">
              <a:latin typeface="Arial"/>
            </a:endParaRPr>
          </a:p>
          <a:p>
            <a:pPr marL="171360" indent="-171000">
              <a:lnSpc>
                <a:spcPct val="100000"/>
              </a:lnSpc>
              <a:buClr>
                <a:srgbClr val="002060"/>
              </a:buClr>
              <a:buFont typeface="Wingdings" charset="2"/>
              <a:buChar char=""/>
            </a:pPr>
            <a:r>
              <a:rPr b="0" lang="ru-RU" sz="1200" spc="-1" strike="noStrike">
                <a:solidFill>
                  <a:srgbClr val="002060"/>
                </a:solidFill>
                <a:latin typeface="Arial"/>
              </a:rPr>
              <a:t> </a:t>
            </a:r>
            <a:r>
              <a:rPr b="0" lang="ru-RU" sz="1200" spc="-1" strike="noStrike">
                <a:solidFill>
                  <a:srgbClr val="002060"/>
                </a:solidFill>
                <a:latin typeface="Arial"/>
              </a:rPr>
              <a:t>предоставление поручительств по банковским кредитам            предоставление поручительств по банковским гарантиям             </a:t>
            </a:r>
            <a:endParaRPr b="0" lang="ru-RU" sz="1200" spc="-1" strike="noStrike">
              <a:latin typeface="Arial"/>
            </a:endParaRPr>
          </a:p>
          <a:p>
            <a:pPr>
              <a:lnSpc>
                <a:spcPct val="100000"/>
              </a:lnSpc>
            </a:pPr>
            <a:r>
              <a:rPr b="0" lang="ru-RU" sz="1200" spc="-1" strike="noStrike">
                <a:solidFill>
                  <a:srgbClr val="002060"/>
                </a:solidFill>
                <a:latin typeface="Arial"/>
              </a:rPr>
              <a:t>     </a:t>
            </a:r>
            <a:r>
              <a:rPr b="0" lang="ru-RU" sz="1200" spc="-1" strike="noStrike">
                <a:solidFill>
                  <a:srgbClr val="002060"/>
                </a:solidFill>
                <a:latin typeface="Arial"/>
              </a:rPr>
              <a:t>( до 50% от суммы кредита, не более 42,0 млн. руб. );                ( до 50% от суммы гарантии, не более 30,0 млн. руб.)</a:t>
            </a:r>
            <a:endParaRPr b="0" lang="ru-RU" sz="1200" spc="-1" strike="noStrike">
              <a:latin typeface="Arial"/>
            </a:endParaRPr>
          </a:p>
          <a:p>
            <a:pPr marL="171360" indent="-171000">
              <a:lnSpc>
                <a:spcPct val="100000"/>
              </a:lnSpc>
              <a:buClr>
                <a:srgbClr val="002060"/>
              </a:buClr>
              <a:buFont typeface="Arial"/>
              <a:buChar char="•"/>
            </a:pPr>
            <a:r>
              <a:rPr b="0" lang="ru-RU" sz="1200" spc="-1" strike="noStrike">
                <a:solidFill>
                  <a:srgbClr val="002060"/>
                </a:solidFill>
                <a:latin typeface="Arial"/>
              </a:rPr>
              <a:t>предоставление поручительств по договорам лизинга</a:t>
            </a:r>
            <a:endParaRPr b="0" lang="ru-RU" sz="1200" spc="-1" strike="noStrike">
              <a:latin typeface="Arial"/>
            </a:endParaRPr>
          </a:p>
          <a:p>
            <a:pPr>
              <a:lnSpc>
                <a:spcPct val="100000"/>
              </a:lnSpc>
            </a:pPr>
            <a:r>
              <a:rPr b="0" lang="ru-RU" sz="1200" spc="-1" strike="noStrike">
                <a:solidFill>
                  <a:srgbClr val="002060"/>
                </a:solidFill>
                <a:latin typeface="Arial"/>
              </a:rPr>
              <a:t>    </a:t>
            </a:r>
            <a:r>
              <a:rPr b="0" lang="ru-RU" sz="1200" spc="-1" strike="noStrike">
                <a:solidFill>
                  <a:srgbClr val="002060"/>
                </a:solidFill>
                <a:latin typeface="Arial"/>
              </a:rPr>
              <a:t>(до 50% от суммы лизинга, не более 42,0 млн .руб.)</a:t>
            </a:r>
            <a:endParaRPr b="0" lang="ru-RU" sz="1200" spc="-1" strike="noStrike">
              <a:latin typeface="Arial"/>
            </a:endParaRPr>
          </a:p>
        </p:txBody>
      </p:sp>
      <p:sp>
        <p:nvSpPr>
          <p:cNvPr id="159" name="CustomShape 5"/>
          <p:cNvSpPr/>
          <p:nvPr/>
        </p:nvSpPr>
        <p:spPr>
          <a:xfrm>
            <a:off x="-3978000" y="1430280"/>
            <a:ext cx="5309640" cy="5309640"/>
          </a:xfrm>
          <a:prstGeom prst="blockArc">
            <a:avLst>
              <a:gd name="adj1" fmla="val 18900000"/>
              <a:gd name="adj2" fmla="val 2700000"/>
              <a:gd name="adj3" fmla="val 407"/>
            </a:avLst>
          </a:prstGeom>
          <a:noFill/>
          <a:ln>
            <a:solidFill>
              <a:schemeClr val="accent1">
                <a:shade val="60000"/>
                <a:hueOff val="0"/>
                <a:satOff val="0"/>
                <a:lumOff val="0"/>
                <a:alphaOff val="0"/>
              </a:schemeClr>
            </a:solidFill>
            <a:round/>
          </a:ln>
        </p:spPr>
        <p:style>
          <a:lnRef idx="2"/>
          <a:fillRef idx="0"/>
          <a:effectRef idx="0"/>
          <a:fontRef idx="minor"/>
        </p:style>
      </p:sp>
      <p:sp>
        <p:nvSpPr>
          <p:cNvPr id="160" name="CustomShape 6"/>
          <p:cNvSpPr/>
          <p:nvPr/>
        </p:nvSpPr>
        <p:spPr>
          <a:xfrm>
            <a:off x="1027440" y="2508120"/>
            <a:ext cx="4154400" cy="788040"/>
          </a:xfrm>
          <a:prstGeom prst="rect">
            <a:avLst/>
          </a:prstGeom>
          <a:solidFill>
            <a:schemeClr val="accent1">
              <a:lumMod val="20000"/>
              <a:lumOff val="80000"/>
            </a:schemeClr>
          </a:solidFill>
          <a:ln>
            <a:solidFill>
              <a:schemeClr val="lt1">
                <a:hueOff val="0"/>
                <a:satOff val="0"/>
                <a:lumOff val="0"/>
                <a:alphaOff val="0"/>
              </a:schemeClr>
            </a:solidFill>
            <a:round/>
          </a:ln>
        </p:spPr>
        <p:style>
          <a:lnRef idx="2"/>
          <a:fillRef idx="0"/>
          <a:effectRef idx="0"/>
          <a:fontRef idx="minor"/>
        </p:style>
        <p:txBody>
          <a:bodyPr lIns="626040" rIns="40680" tIns="40680" bIns="40680" anchor="ctr"/>
          <a:p>
            <a:pPr algn="just">
              <a:lnSpc>
                <a:spcPct val="90000"/>
              </a:lnSpc>
              <a:spcAft>
                <a:spcPts val="561"/>
              </a:spcAft>
            </a:pPr>
            <a:r>
              <a:rPr b="1" lang="ru-RU" sz="1600" spc="-1" strike="noStrike">
                <a:solidFill>
                  <a:srgbClr val="002060"/>
                </a:solidFill>
                <a:latin typeface="Arial"/>
              </a:rPr>
              <a:t>Партнеров</a:t>
            </a:r>
            <a:endParaRPr b="0" lang="ru-RU" sz="1600" spc="-1" strike="noStrike">
              <a:latin typeface="Arial"/>
            </a:endParaRPr>
          </a:p>
        </p:txBody>
      </p:sp>
      <p:sp>
        <p:nvSpPr>
          <p:cNvPr id="161" name="CustomShape 7"/>
          <p:cNvSpPr/>
          <p:nvPr/>
        </p:nvSpPr>
        <p:spPr>
          <a:xfrm>
            <a:off x="534600" y="2409480"/>
            <a:ext cx="985320" cy="985320"/>
          </a:xfrm>
          <a:prstGeom prst="ellipse">
            <a:avLst/>
          </a:prstGeom>
          <a:solidFill>
            <a:schemeClr val="accent6">
              <a:lumMod val="40000"/>
              <a:lumOff val="60000"/>
            </a:schemeClr>
          </a:solidFill>
          <a:ln>
            <a:solidFill>
              <a:schemeClr val="accent6">
                <a:lumMod val="40000"/>
                <a:lumOff val="60000"/>
              </a:schemeClr>
            </a:solidFill>
            <a:round/>
          </a:ln>
        </p:spPr>
        <p:style>
          <a:lnRef idx="2"/>
          <a:fillRef idx="0"/>
          <a:effectRef idx="0"/>
          <a:fontRef idx="minor"/>
        </p:style>
      </p:sp>
      <p:sp>
        <p:nvSpPr>
          <p:cNvPr id="162" name="CustomShape 8"/>
          <p:cNvSpPr/>
          <p:nvPr/>
        </p:nvSpPr>
        <p:spPr>
          <a:xfrm>
            <a:off x="1365480" y="3749040"/>
            <a:ext cx="3867840" cy="788040"/>
          </a:xfrm>
          <a:prstGeom prst="rect">
            <a:avLst/>
          </a:prstGeom>
          <a:solidFill>
            <a:schemeClr val="accent1">
              <a:lumMod val="20000"/>
              <a:lumOff val="80000"/>
            </a:schemeClr>
          </a:solidFill>
          <a:ln>
            <a:solidFill>
              <a:schemeClr val="lt1">
                <a:hueOff val="0"/>
                <a:satOff val="0"/>
                <a:lumOff val="0"/>
                <a:alphaOff val="0"/>
              </a:schemeClr>
            </a:solidFill>
            <a:round/>
          </a:ln>
        </p:spPr>
        <p:style>
          <a:lnRef idx="2"/>
          <a:fillRef idx="0"/>
          <a:effectRef idx="0"/>
          <a:fontRef idx="minor"/>
        </p:style>
        <p:txBody>
          <a:bodyPr lIns="626040" rIns="35640" tIns="35640" bIns="35640" anchor="ctr"/>
          <a:p>
            <a:pPr algn="just">
              <a:lnSpc>
                <a:spcPct val="90000"/>
              </a:lnSpc>
              <a:spcAft>
                <a:spcPts val="490"/>
              </a:spcAft>
            </a:pPr>
            <a:r>
              <a:rPr b="1" lang="ru-RU" sz="1400" spc="-1" strike="noStrike">
                <a:solidFill>
                  <a:srgbClr val="002060"/>
                </a:solidFill>
                <a:latin typeface="Arial"/>
              </a:rPr>
              <a:t>Капитализация Фонда </a:t>
            </a:r>
            <a:endParaRPr b="0" lang="ru-RU" sz="1400" spc="-1" strike="noStrike">
              <a:latin typeface="Arial"/>
            </a:endParaRPr>
          </a:p>
          <a:p>
            <a:pPr algn="just">
              <a:lnSpc>
                <a:spcPct val="90000"/>
              </a:lnSpc>
              <a:spcAft>
                <a:spcPts val="490"/>
              </a:spcAft>
            </a:pPr>
            <a:r>
              <a:rPr b="1" lang="ru-RU" sz="1400" spc="-1" strike="noStrike">
                <a:solidFill>
                  <a:srgbClr val="002060"/>
                </a:solidFill>
                <a:latin typeface="Arial"/>
              </a:rPr>
              <a:t>(6 место среди РГО )</a:t>
            </a:r>
            <a:endParaRPr b="0" lang="ru-RU" sz="1400" spc="-1" strike="noStrike">
              <a:latin typeface="Arial"/>
            </a:endParaRPr>
          </a:p>
          <a:p>
            <a:pPr algn="just">
              <a:lnSpc>
                <a:spcPct val="90000"/>
              </a:lnSpc>
              <a:spcAft>
                <a:spcPts val="281"/>
              </a:spcAft>
            </a:pPr>
            <a:r>
              <a:rPr b="0" lang="ru-RU" sz="800" spc="-1" strike="noStrike">
                <a:solidFill>
                  <a:srgbClr val="002060"/>
                </a:solidFill>
                <a:latin typeface="Arial"/>
              </a:rPr>
              <a:t>Москва, Санкт-Петербург, Новосибирск, Ханты-Мансийск, Ростов</a:t>
            </a:r>
            <a:endParaRPr b="0" lang="ru-RU" sz="800" spc="-1" strike="noStrike">
              <a:latin typeface="Arial"/>
            </a:endParaRPr>
          </a:p>
        </p:txBody>
      </p:sp>
      <p:sp>
        <p:nvSpPr>
          <p:cNvPr id="163" name="CustomShape 9"/>
          <p:cNvSpPr/>
          <p:nvPr/>
        </p:nvSpPr>
        <p:spPr>
          <a:xfrm>
            <a:off x="711360" y="3745800"/>
            <a:ext cx="1025280" cy="890280"/>
          </a:xfrm>
          <a:prstGeom prst="ellipse">
            <a:avLst/>
          </a:prstGeom>
          <a:solidFill>
            <a:schemeClr val="accent6">
              <a:lumMod val="40000"/>
              <a:lumOff val="60000"/>
            </a:schemeClr>
          </a:solidFill>
          <a:ln>
            <a:solidFill>
              <a:schemeClr val="accent6">
                <a:lumMod val="40000"/>
                <a:lumOff val="60000"/>
              </a:schemeClr>
            </a:solidFill>
            <a:round/>
          </a:ln>
        </p:spPr>
        <p:style>
          <a:lnRef idx="2"/>
          <a:fillRef idx="0"/>
          <a:effectRef idx="0"/>
          <a:fontRef idx="minor"/>
        </p:style>
      </p:sp>
      <p:sp>
        <p:nvSpPr>
          <p:cNvPr id="164" name="CustomShape 10"/>
          <p:cNvSpPr/>
          <p:nvPr/>
        </p:nvSpPr>
        <p:spPr>
          <a:xfrm>
            <a:off x="1080720" y="5096880"/>
            <a:ext cx="4154400" cy="788040"/>
          </a:xfrm>
          <a:prstGeom prst="rect">
            <a:avLst/>
          </a:prstGeom>
          <a:solidFill>
            <a:schemeClr val="accent1">
              <a:lumMod val="20000"/>
              <a:lumOff val="80000"/>
            </a:schemeClr>
          </a:solidFill>
          <a:ln>
            <a:solidFill>
              <a:schemeClr val="lt1">
                <a:hueOff val="0"/>
                <a:satOff val="0"/>
                <a:lumOff val="0"/>
                <a:alphaOff val="0"/>
              </a:schemeClr>
            </a:solidFill>
            <a:round/>
          </a:ln>
        </p:spPr>
        <p:style>
          <a:lnRef idx="2"/>
          <a:fillRef idx="0"/>
          <a:effectRef idx="0"/>
          <a:fontRef idx="minor"/>
        </p:style>
        <p:txBody>
          <a:bodyPr lIns="626040" rIns="35640" tIns="35640" bIns="35640" anchor="ctr"/>
          <a:p>
            <a:pPr>
              <a:lnSpc>
                <a:spcPct val="90000"/>
              </a:lnSpc>
              <a:spcAft>
                <a:spcPts val="490"/>
              </a:spcAft>
            </a:pPr>
            <a:r>
              <a:rPr b="0" lang="ru-RU" sz="1400" spc="-1" strike="noStrike">
                <a:solidFill>
                  <a:srgbClr val="002060"/>
                </a:solidFill>
                <a:latin typeface="Arial"/>
              </a:rPr>
              <a:t> </a:t>
            </a:r>
            <a:r>
              <a:rPr b="0" lang="ru-RU" sz="1400" spc="-1" strike="noStrike">
                <a:solidFill>
                  <a:srgbClr val="002060"/>
                </a:solidFill>
                <a:latin typeface="Arial"/>
              </a:rPr>
              <a:t>- </a:t>
            </a:r>
            <a:r>
              <a:rPr b="1" lang="ru-RU" sz="1400" spc="-1" strike="noStrike">
                <a:solidFill>
                  <a:srgbClr val="002060"/>
                </a:solidFill>
                <a:latin typeface="Arial"/>
              </a:rPr>
              <a:t>по объему привлеченного банковского финансирования </a:t>
            </a:r>
            <a:r>
              <a:rPr b="0" lang="ru-RU" sz="800" spc="-1" strike="noStrike">
                <a:solidFill>
                  <a:srgbClr val="002060"/>
                </a:solidFill>
                <a:latin typeface="Arial"/>
              </a:rPr>
              <a:t>(Москва) </a:t>
            </a:r>
            <a:endParaRPr b="0" lang="ru-RU" sz="800" spc="-1" strike="noStrike">
              <a:latin typeface="Arial"/>
            </a:endParaRPr>
          </a:p>
          <a:p>
            <a:pPr>
              <a:lnSpc>
                <a:spcPct val="90000"/>
              </a:lnSpc>
              <a:spcAft>
                <a:spcPts val="490"/>
              </a:spcAft>
            </a:pPr>
            <a:r>
              <a:rPr b="0" lang="ru-RU" sz="800" spc="-1" strike="noStrike">
                <a:solidFill>
                  <a:srgbClr val="002060"/>
                </a:solidFill>
                <a:latin typeface="Arial"/>
              </a:rPr>
              <a:t> </a:t>
            </a:r>
            <a:r>
              <a:rPr b="0" lang="ru-RU" sz="1400" spc="-1" strike="noStrike">
                <a:solidFill>
                  <a:srgbClr val="002060"/>
                </a:solidFill>
                <a:latin typeface="Arial"/>
              </a:rPr>
              <a:t>-  </a:t>
            </a:r>
            <a:r>
              <a:rPr b="1" lang="ru-RU" sz="1400" spc="-1" strike="noStrike">
                <a:solidFill>
                  <a:srgbClr val="002060"/>
                </a:solidFill>
                <a:latin typeface="Arial"/>
              </a:rPr>
              <a:t>по объему совместных сделок с Корпорацией МСП </a:t>
            </a:r>
            <a:r>
              <a:rPr b="0" lang="ru-RU" sz="800" spc="-1" strike="noStrike">
                <a:solidFill>
                  <a:srgbClr val="002060"/>
                </a:solidFill>
                <a:latin typeface="Arial"/>
              </a:rPr>
              <a:t>(Санкт-Петербург)</a:t>
            </a:r>
            <a:endParaRPr b="0" lang="ru-RU" sz="800" spc="-1" strike="noStrike">
              <a:latin typeface="Arial"/>
            </a:endParaRPr>
          </a:p>
        </p:txBody>
      </p:sp>
      <p:sp>
        <p:nvSpPr>
          <p:cNvPr id="165" name="CustomShape 11"/>
          <p:cNvSpPr/>
          <p:nvPr/>
        </p:nvSpPr>
        <p:spPr>
          <a:xfrm>
            <a:off x="479160" y="4976280"/>
            <a:ext cx="985320" cy="985320"/>
          </a:xfrm>
          <a:prstGeom prst="ellipse">
            <a:avLst/>
          </a:prstGeom>
          <a:solidFill>
            <a:schemeClr val="accent6">
              <a:lumMod val="40000"/>
              <a:lumOff val="60000"/>
            </a:schemeClr>
          </a:solidFill>
          <a:ln>
            <a:solidFill>
              <a:schemeClr val="accent6">
                <a:lumMod val="40000"/>
                <a:lumOff val="60000"/>
              </a:schemeClr>
            </a:solidFill>
            <a:round/>
          </a:ln>
        </p:spPr>
        <p:style>
          <a:lnRef idx="2"/>
          <a:fillRef idx="0"/>
          <a:effectRef idx="0"/>
          <a:fontRef idx="minor"/>
        </p:style>
      </p:sp>
      <p:sp>
        <p:nvSpPr>
          <p:cNvPr id="166" name="CustomShape 12"/>
          <p:cNvSpPr/>
          <p:nvPr/>
        </p:nvSpPr>
        <p:spPr>
          <a:xfrm>
            <a:off x="1176480" y="2835720"/>
            <a:ext cx="980640" cy="36468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latin typeface="Arial"/>
              </a:rPr>
              <a:t>    </a:t>
            </a:r>
            <a:endParaRPr b="0" lang="ru-RU" sz="1800" spc="-1" strike="noStrike">
              <a:latin typeface="Arial"/>
            </a:endParaRPr>
          </a:p>
        </p:txBody>
      </p:sp>
      <p:sp>
        <p:nvSpPr>
          <p:cNvPr id="167" name="CustomShape 13"/>
          <p:cNvSpPr/>
          <p:nvPr/>
        </p:nvSpPr>
        <p:spPr>
          <a:xfrm>
            <a:off x="711360" y="3985560"/>
            <a:ext cx="1165680" cy="516600"/>
          </a:xfrm>
          <a:prstGeom prst="rect">
            <a:avLst/>
          </a:prstGeom>
          <a:noFill/>
          <a:ln>
            <a:noFill/>
          </a:ln>
        </p:spPr>
        <p:style>
          <a:lnRef idx="0"/>
          <a:fillRef idx="0"/>
          <a:effectRef idx="0"/>
          <a:fontRef idx="minor"/>
        </p:style>
        <p:txBody>
          <a:bodyPr lIns="90000" rIns="90000" tIns="45000" bIns="45000"/>
          <a:p>
            <a:pPr>
              <a:lnSpc>
                <a:spcPct val="100000"/>
              </a:lnSpc>
            </a:pPr>
            <a:r>
              <a:rPr b="1" lang="ru-RU" sz="1400" spc="-1" strike="noStrike">
                <a:solidFill>
                  <a:srgbClr val="c0504d"/>
                </a:solidFill>
                <a:latin typeface="Arial"/>
              </a:rPr>
              <a:t>      </a:t>
            </a:r>
            <a:r>
              <a:rPr b="1" lang="ru-RU" sz="1400" spc="-1" strike="noStrike">
                <a:solidFill>
                  <a:srgbClr val="c0504d"/>
                </a:solidFill>
                <a:latin typeface="Arial"/>
              </a:rPr>
              <a:t>1,3</a:t>
            </a:r>
            <a:endParaRPr b="0" lang="ru-RU" sz="1400" spc="-1" strike="noStrike">
              <a:latin typeface="Arial"/>
            </a:endParaRPr>
          </a:p>
          <a:p>
            <a:pPr>
              <a:lnSpc>
                <a:spcPct val="100000"/>
              </a:lnSpc>
            </a:pPr>
            <a:r>
              <a:rPr b="1" lang="ru-RU" sz="1400" spc="-1" strike="noStrike">
                <a:solidFill>
                  <a:srgbClr val="c0504d"/>
                </a:solidFill>
                <a:latin typeface="Arial"/>
              </a:rPr>
              <a:t> </a:t>
            </a:r>
            <a:r>
              <a:rPr b="1" lang="ru-RU" sz="1100" spc="-1" strike="noStrike">
                <a:solidFill>
                  <a:srgbClr val="c0504d"/>
                </a:solidFill>
                <a:latin typeface="Arial"/>
              </a:rPr>
              <a:t>млрд. руб. </a:t>
            </a:r>
            <a:endParaRPr b="0" lang="ru-RU" sz="1100" spc="-1" strike="noStrike">
              <a:latin typeface="Arial"/>
            </a:endParaRPr>
          </a:p>
        </p:txBody>
      </p:sp>
      <p:sp>
        <p:nvSpPr>
          <p:cNvPr id="168" name="CustomShape 14"/>
          <p:cNvSpPr/>
          <p:nvPr/>
        </p:nvSpPr>
        <p:spPr>
          <a:xfrm>
            <a:off x="548280" y="2305800"/>
            <a:ext cx="879840" cy="913320"/>
          </a:xfrm>
          <a:prstGeom prst="rect">
            <a:avLst/>
          </a:prstGeom>
          <a:noFill/>
          <a:ln>
            <a:noFill/>
          </a:ln>
        </p:spPr>
        <p:style>
          <a:lnRef idx="0"/>
          <a:fillRef idx="0"/>
          <a:effectRef idx="0"/>
          <a:fontRef idx="minor"/>
        </p:style>
        <p:txBody>
          <a:bodyPr lIns="90000" rIns="90000" tIns="45000" bIns="45000"/>
          <a:p>
            <a:pPr algn="ctr">
              <a:lnSpc>
                <a:spcPct val="100000"/>
              </a:lnSpc>
            </a:pPr>
            <a:r>
              <a:rPr b="1" lang="ru-RU" sz="1800" spc="-1" strike="noStrike">
                <a:solidFill>
                  <a:srgbClr val="c0504d"/>
                </a:solidFill>
                <a:latin typeface="Arial"/>
              </a:rPr>
              <a:t>   </a:t>
            </a:r>
            <a:r>
              <a:rPr b="1" lang="ru-RU" sz="1800" spc="-1" strike="noStrike">
                <a:solidFill>
                  <a:srgbClr val="c0504d"/>
                </a:solidFill>
                <a:latin typeface="Arial"/>
              </a:rPr>
              <a:t>более      50</a:t>
            </a:r>
            <a:endParaRPr b="0" lang="ru-RU" sz="1800" spc="-1" strike="noStrike">
              <a:latin typeface="Arial"/>
            </a:endParaRPr>
          </a:p>
        </p:txBody>
      </p:sp>
      <p:sp>
        <p:nvSpPr>
          <p:cNvPr id="169" name="CustomShape 15"/>
          <p:cNvSpPr/>
          <p:nvPr/>
        </p:nvSpPr>
        <p:spPr>
          <a:xfrm>
            <a:off x="-119160" y="4140360"/>
            <a:ext cx="907560" cy="303480"/>
          </a:xfrm>
          <a:prstGeom prst="rect">
            <a:avLst/>
          </a:prstGeom>
          <a:noFill/>
          <a:ln>
            <a:noFill/>
          </a:ln>
        </p:spPr>
        <p:style>
          <a:lnRef idx="0"/>
          <a:fillRef idx="0"/>
          <a:effectRef idx="0"/>
          <a:fontRef idx="minor"/>
        </p:style>
        <p:txBody>
          <a:bodyPr lIns="90000" rIns="90000" tIns="45000" bIns="45000"/>
          <a:p>
            <a:pPr algn="ctr">
              <a:lnSpc>
                <a:spcPct val="100000"/>
              </a:lnSpc>
            </a:pPr>
            <a:r>
              <a:rPr b="1" lang="ru-RU" sz="1400" spc="-1" strike="noStrike">
                <a:solidFill>
                  <a:srgbClr val="002060"/>
                </a:solidFill>
                <a:latin typeface="Arial"/>
              </a:rPr>
              <a:t>   </a:t>
            </a:r>
            <a:r>
              <a:rPr b="1" lang="ru-RU" sz="1400" spc="-1" strike="noStrike">
                <a:solidFill>
                  <a:srgbClr val="002060"/>
                </a:solidFill>
                <a:latin typeface="Arial"/>
              </a:rPr>
              <a:t>МОГФ </a:t>
            </a:r>
            <a:endParaRPr b="0" lang="ru-RU" sz="1400" spc="-1" strike="noStrike">
              <a:latin typeface="Arial"/>
            </a:endParaRPr>
          </a:p>
        </p:txBody>
      </p:sp>
      <p:sp>
        <p:nvSpPr>
          <p:cNvPr id="170" name="CustomShape 16"/>
          <p:cNvSpPr/>
          <p:nvPr/>
        </p:nvSpPr>
        <p:spPr>
          <a:xfrm>
            <a:off x="2238480" y="176040"/>
            <a:ext cx="6998040" cy="820440"/>
          </a:xfrm>
          <a:prstGeom prst="rect">
            <a:avLst/>
          </a:prstGeom>
          <a:noFill/>
          <a:ln>
            <a:noFill/>
          </a:ln>
        </p:spPr>
        <p:style>
          <a:lnRef idx="0"/>
          <a:fillRef idx="0"/>
          <a:effectRef idx="0"/>
          <a:fontRef idx="minor"/>
        </p:style>
        <p:txBody>
          <a:bodyPr lIns="90000" rIns="90000" tIns="45000" bIns="45000"/>
          <a:p>
            <a:pPr algn="ctr">
              <a:lnSpc>
                <a:spcPct val="100000"/>
              </a:lnSpc>
            </a:pPr>
            <a:r>
              <a:rPr b="1" lang="ru-RU" sz="1600" spc="-1" strike="noStrike">
                <a:solidFill>
                  <a:srgbClr val="e46c0a"/>
                </a:solidFill>
                <a:latin typeface="Arial"/>
              </a:rPr>
              <a:t>Фонд создан в 2009 году</a:t>
            </a:r>
            <a:endParaRPr b="0" lang="ru-RU" sz="1600" spc="-1" strike="noStrike">
              <a:latin typeface="Arial"/>
            </a:endParaRPr>
          </a:p>
          <a:p>
            <a:pPr algn="ctr">
              <a:lnSpc>
                <a:spcPct val="100000"/>
              </a:lnSpc>
            </a:pPr>
            <a:r>
              <a:rPr b="1" lang="ru-RU" sz="1600" spc="-1" strike="noStrike">
                <a:solidFill>
                  <a:srgbClr val="e46c0a"/>
                </a:solidFill>
                <a:latin typeface="Arial"/>
              </a:rPr>
              <a:t>Учредитель Фонда –Министерство инвестиций и инноваций Московской области</a:t>
            </a:r>
            <a:endParaRPr b="0" lang="ru-RU" sz="1600" spc="-1" strike="noStrike">
              <a:latin typeface="Arial"/>
            </a:endParaRPr>
          </a:p>
        </p:txBody>
      </p:sp>
      <p:pic>
        <p:nvPicPr>
          <p:cNvPr id="171" name="Picture 2" descr=""/>
          <p:cNvPicPr/>
          <p:nvPr/>
        </p:nvPicPr>
        <p:blipFill>
          <a:blip r:embed="rId1"/>
          <a:stretch/>
        </p:blipFill>
        <p:spPr>
          <a:xfrm>
            <a:off x="0" y="176040"/>
            <a:ext cx="2095200" cy="937800"/>
          </a:xfrm>
          <a:prstGeom prst="rect">
            <a:avLst/>
          </a:prstGeom>
          <a:ln>
            <a:noFill/>
          </a:ln>
        </p:spPr>
      </p:pic>
      <p:pic>
        <p:nvPicPr>
          <p:cNvPr id="172" name="Picture 2" descr=""/>
          <p:cNvPicPr/>
          <p:nvPr/>
        </p:nvPicPr>
        <p:blipFill>
          <a:blip r:embed="rId2"/>
          <a:stretch/>
        </p:blipFill>
        <p:spPr>
          <a:xfrm>
            <a:off x="114480" y="176040"/>
            <a:ext cx="2123640" cy="937800"/>
          </a:xfrm>
          <a:prstGeom prst="rect">
            <a:avLst/>
          </a:prstGeom>
          <a:ln>
            <a:noFill/>
          </a:ln>
        </p:spPr>
      </p:pic>
      <p:sp>
        <p:nvSpPr>
          <p:cNvPr id="173" name="CustomShape 17"/>
          <p:cNvSpPr/>
          <p:nvPr/>
        </p:nvSpPr>
        <p:spPr>
          <a:xfrm>
            <a:off x="548280" y="5265360"/>
            <a:ext cx="939240" cy="591840"/>
          </a:xfrm>
          <a:prstGeom prst="rect">
            <a:avLst/>
          </a:prstGeom>
          <a:noFill/>
          <a:ln>
            <a:noFill/>
          </a:ln>
        </p:spPr>
        <p:style>
          <a:lnRef idx="0"/>
          <a:fillRef idx="0"/>
          <a:effectRef idx="0"/>
          <a:fontRef idx="minor"/>
        </p:style>
        <p:txBody>
          <a:bodyPr lIns="90000" rIns="90000" tIns="45000" bIns="45000"/>
          <a:p>
            <a:pPr>
              <a:lnSpc>
                <a:spcPct val="100000"/>
              </a:lnSpc>
            </a:pPr>
            <a:r>
              <a:rPr b="1" lang="ru-RU" sz="1100" spc="-1" strike="noStrike">
                <a:solidFill>
                  <a:srgbClr val="c0504d"/>
                </a:solidFill>
                <a:latin typeface="Arial"/>
              </a:rPr>
              <a:t>  </a:t>
            </a:r>
            <a:r>
              <a:rPr b="1" lang="ru-RU" sz="1100" spc="-1" strike="noStrike">
                <a:solidFill>
                  <a:srgbClr val="c0504d"/>
                </a:solidFill>
                <a:latin typeface="Arial"/>
              </a:rPr>
              <a:t>2 место </a:t>
            </a:r>
            <a:endParaRPr b="0" lang="ru-RU" sz="1100" spc="-1" strike="noStrike">
              <a:latin typeface="Arial"/>
            </a:endParaRPr>
          </a:p>
          <a:p>
            <a:pPr>
              <a:lnSpc>
                <a:spcPct val="100000"/>
              </a:lnSpc>
            </a:pPr>
            <a:r>
              <a:rPr b="1" lang="ru-RU" sz="1100" spc="-1" strike="noStrike">
                <a:solidFill>
                  <a:srgbClr val="c0504d"/>
                </a:solidFill>
                <a:latin typeface="Arial"/>
              </a:rPr>
              <a:t>среди РГО  </a:t>
            </a:r>
            <a:endParaRPr b="0" lang="ru-RU" sz="1100" spc="-1" strike="noStrike">
              <a:latin typeface="Arial"/>
            </a:endParaRPr>
          </a:p>
        </p:txBody>
      </p:sp>
      <p:sp>
        <p:nvSpPr>
          <p:cNvPr id="174" name="Line 18"/>
          <p:cNvSpPr/>
          <p:nvPr/>
        </p:nvSpPr>
        <p:spPr>
          <a:xfrm>
            <a:off x="4952880" y="1333440"/>
            <a:ext cx="360" cy="780120"/>
          </a:xfrm>
          <a:prstGeom prst="line">
            <a:avLst/>
          </a:prstGeom>
          <a:ln w="9360">
            <a:solidFill>
              <a:schemeClr val="tx1"/>
            </a:solidFill>
            <a:round/>
          </a:ln>
        </p:spPr>
        <p:style>
          <a:lnRef idx="0"/>
          <a:fillRef idx="0"/>
          <a:effectRef idx="0"/>
          <a:fontRef idx="minor"/>
        </p:style>
      </p:sp>
      <p:sp>
        <p:nvSpPr>
          <p:cNvPr id="175" name="CustomShape 19"/>
          <p:cNvSpPr/>
          <p:nvPr/>
        </p:nvSpPr>
        <p:spPr>
          <a:xfrm flipH="1" flipV="1">
            <a:off x="5064120" y="1557000"/>
            <a:ext cx="45360" cy="45360"/>
          </a:xfrm>
          <a:prstGeom prst="ellipse">
            <a:avLst/>
          </a:prstGeom>
          <a:solidFill>
            <a:schemeClr val="accent1"/>
          </a:solidFill>
          <a:ln w="9360">
            <a:solidFill>
              <a:schemeClr val="tx1"/>
            </a:solidFill>
            <a:round/>
          </a:ln>
        </p:spPr>
        <p:style>
          <a:lnRef idx="0"/>
          <a:fillRef idx="0"/>
          <a:effectRef idx="0"/>
          <a:fontRef idx="minor"/>
        </p:style>
      </p:sp>
      <p:sp>
        <p:nvSpPr>
          <p:cNvPr id="176" name="CustomShape 20"/>
          <p:cNvSpPr/>
          <p:nvPr/>
        </p:nvSpPr>
        <p:spPr>
          <a:xfrm>
            <a:off x="155520" y="-144360"/>
            <a:ext cx="304560" cy="304560"/>
          </a:xfrm>
          <a:prstGeom prst="rect">
            <a:avLst/>
          </a:prstGeom>
          <a:noFill/>
          <a:ln>
            <a:noFill/>
          </a:ln>
        </p:spPr>
        <p:style>
          <a:lnRef idx="0"/>
          <a:fillRef idx="0"/>
          <a:effectRef idx="0"/>
          <a:fontRef idx="minor"/>
        </p:style>
      </p:sp>
      <p:pic>
        <p:nvPicPr>
          <p:cNvPr id="177" name="Picture 11" descr=""/>
          <p:cNvPicPr/>
          <p:nvPr/>
        </p:nvPicPr>
        <p:blipFill>
          <a:blip r:embed="rId3"/>
          <a:stretch/>
        </p:blipFill>
        <p:spPr>
          <a:xfrm>
            <a:off x="5235840" y="2248560"/>
            <a:ext cx="4389120" cy="4318920"/>
          </a:xfrm>
          <a:prstGeom prst="rect">
            <a:avLst/>
          </a:prstGeom>
          <a:ln w="9360">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2400480" y="523800"/>
            <a:ext cx="5552640" cy="369000"/>
          </a:xfrm>
          <a:prstGeom prst="rect">
            <a:avLst/>
          </a:prstGeom>
          <a:noFill/>
          <a:ln w="9360">
            <a:noFill/>
          </a:ln>
        </p:spPr>
        <p:txBody>
          <a:bodyPr lIns="0" rIns="0" tIns="0" bIns="0"/>
          <a:p>
            <a:pPr algn="ctr">
              <a:lnSpc>
                <a:spcPct val="100000"/>
              </a:lnSpc>
            </a:pPr>
            <a:r>
              <a:rPr b="1" lang="ru-RU" sz="2400" spc="-1" strike="noStrike">
                <a:solidFill>
                  <a:srgbClr val="17375e"/>
                </a:solidFill>
                <a:latin typeface="Arial"/>
                <a:ea typeface="Arial"/>
              </a:rPr>
              <a:t>Гарантийный механизм</a:t>
            </a:r>
            <a:endParaRPr b="0" lang="ru-RU" sz="2400" spc="-1" strike="noStrike">
              <a:solidFill>
                <a:srgbClr val="000000"/>
              </a:solidFill>
              <a:latin typeface="Arial"/>
            </a:endParaRPr>
          </a:p>
        </p:txBody>
      </p:sp>
      <p:sp>
        <p:nvSpPr>
          <p:cNvPr id="179" name="CustomShape 2"/>
          <p:cNvSpPr/>
          <p:nvPr/>
        </p:nvSpPr>
        <p:spPr>
          <a:xfrm>
            <a:off x="957600" y="1390680"/>
            <a:ext cx="7972200" cy="3982320"/>
          </a:xfrm>
          <a:prstGeom prst="rightArrow">
            <a:avLst>
              <a:gd name="adj1" fmla="val 50000"/>
              <a:gd name="adj2" fmla="val 50000"/>
            </a:avLst>
          </a:prstGeom>
          <a:solidFill>
            <a:schemeClr val="accent1">
              <a:tint val="40000"/>
              <a:hueOff val="0"/>
              <a:satOff val="0"/>
              <a:lumOff val="0"/>
              <a:alphaOff val="0"/>
            </a:schemeClr>
          </a:solidFill>
          <a:ln>
            <a:noFill/>
          </a:ln>
        </p:spPr>
        <p:style>
          <a:lnRef idx="0"/>
          <a:fillRef idx="0"/>
          <a:effectRef idx="0"/>
          <a:fontRef idx="minor"/>
        </p:style>
      </p:sp>
      <p:sp>
        <p:nvSpPr>
          <p:cNvPr id="180" name="CustomShape 3"/>
          <p:cNvSpPr/>
          <p:nvPr/>
        </p:nvSpPr>
        <p:spPr>
          <a:xfrm>
            <a:off x="254160" y="2585520"/>
            <a:ext cx="3023280" cy="1592640"/>
          </a:xfrm>
          <a:prstGeom prst="roundRect">
            <a:avLst>
              <a:gd name="adj" fmla="val 16667"/>
            </a:avLst>
          </a:prstGeom>
          <a:solidFill>
            <a:srgbClr val="ff0000"/>
          </a:solidFill>
          <a:ln>
            <a:solidFill>
              <a:schemeClr val="lt1">
                <a:hueOff val="0"/>
                <a:satOff val="0"/>
                <a:lumOff val="0"/>
                <a:alphaOff val="0"/>
              </a:schemeClr>
            </a:solidFill>
            <a:round/>
          </a:ln>
        </p:spPr>
        <p:style>
          <a:lnRef idx="2"/>
          <a:fillRef idx="0"/>
          <a:effectRef idx="0"/>
          <a:fontRef idx="minor"/>
        </p:style>
        <p:txBody>
          <a:bodyPr lIns="142560" rIns="64800" tIns="142560" bIns="142560" anchor="ctr"/>
          <a:p>
            <a:pPr algn="ctr">
              <a:lnSpc>
                <a:spcPct val="90000"/>
              </a:lnSpc>
              <a:spcAft>
                <a:spcPts val="595"/>
              </a:spcAft>
            </a:pPr>
            <a:r>
              <a:rPr b="0" lang="ru-RU" sz="1700" spc="-1" strike="noStrike">
                <a:solidFill>
                  <a:srgbClr val="000000"/>
                </a:solidFill>
                <a:latin typeface="Arial"/>
              </a:rPr>
              <a:t>МСП нужен кредит/гарантия, </a:t>
            </a:r>
            <a:endParaRPr b="0" lang="ru-RU" sz="1700" spc="-1" strike="noStrike">
              <a:latin typeface="Arial"/>
            </a:endParaRPr>
          </a:p>
          <a:p>
            <a:pPr algn="ctr">
              <a:lnSpc>
                <a:spcPct val="90000"/>
              </a:lnSpc>
              <a:spcAft>
                <a:spcPts val="595"/>
              </a:spcAft>
            </a:pPr>
            <a:r>
              <a:rPr b="0" lang="ru-RU" sz="1700" spc="-1" strike="noStrike">
                <a:solidFill>
                  <a:srgbClr val="000000"/>
                </a:solidFill>
                <a:latin typeface="Arial"/>
              </a:rPr>
              <a:t>но нет достаточного обеспечения</a:t>
            </a:r>
            <a:endParaRPr b="0" lang="ru-RU" sz="1700" spc="-1" strike="noStrike">
              <a:latin typeface="Arial"/>
            </a:endParaRPr>
          </a:p>
          <a:p>
            <a:pPr algn="ctr">
              <a:lnSpc>
                <a:spcPct val="90000"/>
              </a:lnSpc>
              <a:spcAft>
                <a:spcPts val="700"/>
              </a:spcAft>
            </a:pPr>
            <a:r>
              <a:rPr b="1" lang="ru-RU" sz="2000" spc="-1" strike="noStrike">
                <a:solidFill>
                  <a:srgbClr val="000000"/>
                </a:solidFill>
                <a:latin typeface="Arial"/>
              </a:rPr>
              <a:t>  </a:t>
            </a:r>
            <a:r>
              <a:rPr b="1" lang="ru-RU" sz="2000" spc="-1" strike="noStrike">
                <a:solidFill>
                  <a:srgbClr val="000000"/>
                </a:solidFill>
                <a:latin typeface="Arial"/>
              </a:rPr>
              <a:t>(50%)</a:t>
            </a:r>
            <a:endParaRPr b="0" lang="ru-RU" sz="2000" spc="-1" strike="noStrike">
              <a:latin typeface="Arial"/>
            </a:endParaRPr>
          </a:p>
        </p:txBody>
      </p:sp>
      <p:sp>
        <p:nvSpPr>
          <p:cNvPr id="181" name="CustomShape 4"/>
          <p:cNvSpPr/>
          <p:nvPr/>
        </p:nvSpPr>
        <p:spPr>
          <a:xfrm>
            <a:off x="3431880" y="2585520"/>
            <a:ext cx="3023280" cy="1592640"/>
          </a:xfrm>
          <a:prstGeom prst="roundRect">
            <a:avLst>
              <a:gd name="adj" fmla="val 16667"/>
            </a:avLst>
          </a:prstGeom>
          <a:solidFill>
            <a:srgbClr val="ffff00"/>
          </a:solidFill>
          <a:ln>
            <a:solidFill>
              <a:schemeClr val="lt1">
                <a:hueOff val="0"/>
                <a:satOff val="0"/>
                <a:lumOff val="0"/>
                <a:alphaOff val="0"/>
              </a:schemeClr>
            </a:solidFill>
            <a:round/>
          </a:ln>
        </p:spPr>
        <p:style>
          <a:lnRef idx="2"/>
          <a:fillRef idx="0"/>
          <a:effectRef idx="0"/>
          <a:fontRef idx="minor"/>
        </p:style>
        <p:txBody>
          <a:bodyPr lIns="142560" rIns="64800" tIns="142560" bIns="142560" anchor="ctr"/>
          <a:p>
            <a:pPr algn="ctr">
              <a:lnSpc>
                <a:spcPct val="90000"/>
              </a:lnSpc>
              <a:spcAft>
                <a:spcPts val="595"/>
              </a:spcAft>
            </a:pPr>
            <a:r>
              <a:rPr b="0" lang="ru-RU" sz="1700" spc="-1" strike="noStrike">
                <a:solidFill>
                  <a:srgbClr val="000000"/>
                </a:solidFill>
                <a:latin typeface="Arial"/>
              </a:rPr>
              <a:t>Поручительство МОГФ </a:t>
            </a:r>
            <a:endParaRPr b="0" lang="ru-RU" sz="1700" spc="-1" strike="noStrike">
              <a:latin typeface="Arial"/>
            </a:endParaRPr>
          </a:p>
          <a:p>
            <a:pPr algn="ctr">
              <a:lnSpc>
                <a:spcPct val="90000"/>
              </a:lnSpc>
              <a:spcAft>
                <a:spcPts val="700"/>
              </a:spcAft>
            </a:pPr>
            <a:r>
              <a:rPr b="1" lang="ru-RU" sz="2000" spc="-1" strike="noStrike">
                <a:solidFill>
                  <a:srgbClr val="000000"/>
                </a:solidFill>
                <a:latin typeface="Arial"/>
              </a:rPr>
              <a:t>(50%)</a:t>
            </a:r>
            <a:endParaRPr b="0" lang="ru-RU" sz="2000" spc="-1" strike="noStrike">
              <a:latin typeface="Arial"/>
            </a:endParaRPr>
          </a:p>
        </p:txBody>
      </p:sp>
      <p:sp>
        <p:nvSpPr>
          <p:cNvPr id="182" name="CustomShape 5"/>
          <p:cNvSpPr/>
          <p:nvPr/>
        </p:nvSpPr>
        <p:spPr>
          <a:xfrm>
            <a:off x="6609960" y="2585520"/>
            <a:ext cx="3023280" cy="1592640"/>
          </a:xfrm>
          <a:prstGeom prst="roundRect">
            <a:avLst>
              <a:gd name="adj" fmla="val 16667"/>
            </a:avLst>
          </a:prstGeom>
          <a:solidFill>
            <a:srgbClr val="00b050"/>
          </a:solidFill>
          <a:ln>
            <a:solidFill>
              <a:schemeClr val="lt1">
                <a:hueOff val="0"/>
                <a:satOff val="0"/>
                <a:lumOff val="0"/>
                <a:alphaOff val="0"/>
              </a:schemeClr>
            </a:solidFill>
            <a:round/>
          </a:ln>
        </p:spPr>
        <p:style>
          <a:lnRef idx="2"/>
          <a:fillRef idx="0"/>
          <a:effectRef idx="0"/>
          <a:fontRef idx="minor"/>
        </p:style>
        <p:txBody>
          <a:bodyPr lIns="192240" rIns="114480" tIns="192240" bIns="192240" anchor="ctr"/>
          <a:p>
            <a:pPr algn="ctr">
              <a:lnSpc>
                <a:spcPct val="90000"/>
              </a:lnSpc>
              <a:spcAft>
                <a:spcPts val="1049"/>
              </a:spcAft>
            </a:pPr>
            <a:r>
              <a:rPr b="0" lang="ru-RU" sz="3000" spc="-1" strike="noStrike">
                <a:solidFill>
                  <a:srgbClr val="000000"/>
                </a:solidFill>
                <a:latin typeface="Arial"/>
              </a:rPr>
              <a:t>МСП получает кредит</a:t>
            </a:r>
            <a:endParaRPr b="0" lang="ru-RU" sz="3000" spc="-1" strike="noStrike">
              <a:latin typeface="Arial"/>
            </a:endParaRPr>
          </a:p>
        </p:txBody>
      </p:sp>
      <p:pic>
        <p:nvPicPr>
          <p:cNvPr id="183" name="Picture 2" descr=""/>
          <p:cNvPicPr/>
          <p:nvPr/>
        </p:nvPicPr>
        <p:blipFill>
          <a:blip r:embed="rId1"/>
          <a:stretch/>
        </p:blipFill>
        <p:spPr>
          <a:xfrm>
            <a:off x="0" y="166680"/>
            <a:ext cx="2400120" cy="8665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2400480" y="523800"/>
            <a:ext cx="5552640" cy="1107720"/>
          </a:xfrm>
          <a:prstGeom prst="rect">
            <a:avLst/>
          </a:prstGeom>
          <a:noFill/>
          <a:ln w="9360">
            <a:noFill/>
          </a:ln>
        </p:spPr>
        <p:txBody>
          <a:bodyPr lIns="0" rIns="0" tIns="0" bIns="0"/>
          <a:p>
            <a:pPr algn="ctr">
              <a:lnSpc>
                <a:spcPct val="100000"/>
              </a:lnSpc>
            </a:pPr>
            <a:r>
              <a:rPr b="1" lang="ru-RU" sz="2400" spc="-1" strike="noStrike">
                <a:solidFill>
                  <a:srgbClr val="17375e"/>
                </a:solidFill>
                <a:latin typeface="Arial"/>
                <a:ea typeface="Arial"/>
              </a:rPr>
              <a:t>Гарантийный механизм с привлечением согарантии             АО Корпорации МСП/ АО МСП Банка </a:t>
            </a:r>
            <a:endParaRPr b="0" lang="ru-RU" sz="2400" spc="-1" strike="noStrike">
              <a:solidFill>
                <a:srgbClr val="000000"/>
              </a:solidFill>
              <a:latin typeface="Arial"/>
            </a:endParaRPr>
          </a:p>
        </p:txBody>
      </p:sp>
      <p:sp>
        <p:nvSpPr>
          <p:cNvPr id="185" name="CustomShape 2"/>
          <p:cNvSpPr/>
          <p:nvPr/>
        </p:nvSpPr>
        <p:spPr>
          <a:xfrm>
            <a:off x="991080" y="1660680"/>
            <a:ext cx="7956360" cy="3975840"/>
          </a:xfrm>
          <a:prstGeom prst="rightArrow">
            <a:avLst>
              <a:gd name="adj1" fmla="val 50000"/>
              <a:gd name="adj2" fmla="val 50000"/>
            </a:avLst>
          </a:prstGeom>
          <a:solidFill>
            <a:schemeClr val="accent1">
              <a:tint val="40000"/>
              <a:hueOff val="0"/>
              <a:satOff val="0"/>
              <a:lumOff val="0"/>
              <a:alphaOff val="0"/>
            </a:schemeClr>
          </a:solidFill>
          <a:ln>
            <a:noFill/>
          </a:ln>
        </p:spPr>
        <p:style>
          <a:lnRef idx="0"/>
          <a:fillRef idx="0"/>
          <a:effectRef idx="0"/>
          <a:fontRef idx="minor"/>
        </p:style>
      </p:sp>
      <p:sp>
        <p:nvSpPr>
          <p:cNvPr id="186" name="CustomShape 3"/>
          <p:cNvSpPr/>
          <p:nvPr/>
        </p:nvSpPr>
        <p:spPr>
          <a:xfrm>
            <a:off x="289080" y="2853360"/>
            <a:ext cx="3017160" cy="1590120"/>
          </a:xfrm>
          <a:prstGeom prst="roundRect">
            <a:avLst>
              <a:gd name="adj" fmla="val 16667"/>
            </a:avLst>
          </a:prstGeom>
          <a:solidFill>
            <a:srgbClr val="ff0000"/>
          </a:solidFill>
          <a:ln>
            <a:solidFill>
              <a:schemeClr val="lt1">
                <a:hueOff val="0"/>
                <a:satOff val="0"/>
                <a:lumOff val="0"/>
                <a:alphaOff val="0"/>
              </a:schemeClr>
            </a:solidFill>
            <a:round/>
          </a:ln>
        </p:spPr>
        <p:style>
          <a:lnRef idx="2"/>
          <a:fillRef idx="0"/>
          <a:effectRef idx="0"/>
          <a:fontRef idx="minor"/>
        </p:style>
        <p:txBody>
          <a:bodyPr lIns="142560" rIns="64800" tIns="142560" bIns="142200" anchor="ctr"/>
          <a:p>
            <a:pPr algn="ctr">
              <a:lnSpc>
                <a:spcPct val="90000"/>
              </a:lnSpc>
              <a:spcAft>
                <a:spcPts val="595"/>
              </a:spcAft>
            </a:pPr>
            <a:r>
              <a:rPr b="0" lang="ru-RU" sz="1700" spc="-1" strike="noStrike">
                <a:solidFill>
                  <a:srgbClr val="000000"/>
                </a:solidFill>
                <a:latin typeface="Arial"/>
              </a:rPr>
              <a:t>МСП нужен кредит/гарантия, </a:t>
            </a:r>
            <a:endParaRPr b="0" lang="ru-RU" sz="1700" spc="-1" strike="noStrike">
              <a:latin typeface="Arial"/>
            </a:endParaRPr>
          </a:p>
          <a:p>
            <a:pPr algn="ctr">
              <a:lnSpc>
                <a:spcPct val="90000"/>
              </a:lnSpc>
              <a:spcAft>
                <a:spcPts val="595"/>
              </a:spcAft>
            </a:pPr>
            <a:r>
              <a:rPr b="0" lang="ru-RU" sz="1700" spc="-1" strike="noStrike">
                <a:solidFill>
                  <a:srgbClr val="000000"/>
                </a:solidFill>
                <a:latin typeface="Arial"/>
              </a:rPr>
              <a:t>но нет достаточного обеспечения</a:t>
            </a:r>
            <a:endParaRPr b="0" lang="ru-RU" sz="1700" spc="-1" strike="noStrike">
              <a:latin typeface="Arial"/>
            </a:endParaRPr>
          </a:p>
          <a:p>
            <a:pPr algn="ctr">
              <a:lnSpc>
                <a:spcPct val="90000"/>
              </a:lnSpc>
              <a:spcAft>
                <a:spcPts val="700"/>
              </a:spcAft>
            </a:pPr>
            <a:r>
              <a:rPr b="1" lang="ru-RU" sz="2000" spc="-1" strike="noStrike">
                <a:solidFill>
                  <a:srgbClr val="000000"/>
                </a:solidFill>
                <a:latin typeface="Arial"/>
              </a:rPr>
              <a:t>  </a:t>
            </a:r>
            <a:r>
              <a:rPr b="1" lang="ru-RU" sz="2000" spc="-1" strike="noStrike">
                <a:solidFill>
                  <a:srgbClr val="000000"/>
                </a:solidFill>
                <a:latin typeface="Arial"/>
              </a:rPr>
              <a:t>(30%)</a:t>
            </a:r>
            <a:endParaRPr b="0" lang="ru-RU" sz="2000" spc="-1" strike="noStrike">
              <a:latin typeface="Arial"/>
            </a:endParaRPr>
          </a:p>
        </p:txBody>
      </p:sp>
      <p:sp>
        <p:nvSpPr>
          <p:cNvPr id="187" name="CustomShape 4"/>
          <p:cNvSpPr/>
          <p:nvPr/>
        </p:nvSpPr>
        <p:spPr>
          <a:xfrm>
            <a:off x="3460680" y="2853360"/>
            <a:ext cx="3017160" cy="1590120"/>
          </a:xfrm>
          <a:prstGeom prst="roundRect">
            <a:avLst>
              <a:gd name="adj" fmla="val 16667"/>
            </a:avLst>
          </a:prstGeom>
          <a:solidFill>
            <a:srgbClr val="ffff00"/>
          </a:solidFill>
          <a:ln>
            <a:solidFill>
              <a:schemeClr val="lt1">
                <a:hueOff val="0"/>
                <a:satOff val="0"/>
                <a:lumOff val="0"/>
                <a:alphaOff val="0"/>
              </a:schemeClr>
            </a:solidFill>
            <a:round/>
          </a:ln>
        </p:spPr>
        <p:style>
          <a:lnRef idx="2"/>
          <a:fillRef idx="0"/>
          <a:effectRef idx="0"/>
          <a:fontRef idx="minor"/>
        </p:style>
        <p:txBody>
          <a:bodyPr lIns="142560" rIns="64800" tIns="142560" bIns="142200" anchor="ctr"/>
          <a:p>
            <a:pPr algn="ctr">
              <a:lnSpc>
                <a:spcPct val="90000"/>
              </a:lnSpc>
              <a:spcAft>
                <a:spcPts val="595"/>
              </a:spcAft>
            </a:pPr>
            <a:r>
              <a:rPr b="0" lang="ru-RU" sz="1700" spc="-1" strike="noStrike">
                <a:solidFill>
                  <a:srgbClr val="000000"/>
                </a:solidFill>
                <a:latin typeface="Arial"/>
              </a:rPr>
              <a:t>Поручительство МОГФ + согарантия Корпорации МСП/ МСП Банка </a:t>
            </a:r>
            <a:endParaRPr b="0" lang="ru-RU" sz="1700" spc="-1" strike="noStrike">
              <a:latin typeface="Arial"/>
            </a:endParaRPr>
          </a:p>
          <a:p>
            <a:pPr algn="ctr">
              <a:lnSpc>
                <a:spcPct val="90000"/>
              </a:lnSpc>
              <a:spcAft>
                <a:spcPts val="700"/>
              </a:spcAft>
            </a:pPr>
            <a:r>
              <a:rPr b="1" lang="ru-RU" sz="2000" spc="-1" strike="noStrike">
                <a:solidFill>
                  <a:srgbClr val="000000"/>
                </a:solidFill>
                <a:latin typeface="Arial"/>
              </a:rPr>
              <a:t>(70%)</a:t>
            </a:r>
            <a:endParaRPr b="0" lang="ru-RU" sz="2000" spc="-1" strike="noStrike">
              <a:latin typeface="Arial"/>
            </a:endParaRPr>
          </a:p>
        </p:txBody>
      </p:sp>
      <p:sp>
        <p:nvSpPr>
          <p:cNvPr id="188" name="CustomShape 5"/>
          <p:cNvSpPr/>
          <p:nvPr/>
        </p:nvSpPr>
        <p:spPr>
          <a:xfrm>
            <a:off x="6632280" y="2853360"/>
            <a:ext cx="3017160" cy="1590120"/>
          </a:xfrm>
          <a:prstGeom prst="roundRect">
            <a:avLst>
              <a:gd name="adj" fmla="val 16667"/>
            </a:avLst>
          </a:prstGeom>
          <a:solidFill>
            <a:srgbClr val="00b050"/>
          </a:solidFill>
          <a:ln>
            <a:solidFill>
              <a:schemeClr val="lt1">
                <a:hueOff val="0"/>
                <a:satOff val="0"/>
                <a:lumOff val="0"/>
                <a:alphaOff val="0"/>
              </a:schemeClr>
            </a:solidFill>
            <a:round/>
          </a:ln>
        </p:spPr>
        <p:style>
          <a:lnRef idx="2"/>
          <a:fillRef idx="0"/>
          <a:effectRef idx="0"/>
          <a:fontRef idx="minor"/>
        </p:style>
        <p:txBody>
          <a:bodyPr lIns="192240" rIns="114480" tIns="192240" bIns="191880" anchor="ctr"/>
          <a:p>
            <a:pPr algn="ctr">
              <a:lnSpc>
                <a:spcPct val="90000"/>
              </a:lnSpc>
              <a:spcAft>
                <a:spcPts val="1049"/>
              </a:spcAft>
            </a:pPr>
            <a:r>
              <a:rPr b="0" lang="ru-RU" sz="3000" spc="-1" strike="noStrike">
                <a:solidFill>
                  <a:srgbClr val="000000"/>
                </a:solidFill>
                <a:latin typeface="Arial"/>
              </a:rPr>
              <a:t>МСП получает кредит</a:t>
            </a:r>
            <a:endParaRPr b="0" lang="ru-RU" sz="3000" spc="-1" strike="noStrike">
              <a:latin typeface="Arial"/>
            </a:endParaRPr>
          </a:p>
        </p:txBody>
      </p:sp>
      <p:pic>
        <p:nvPicPr>
          <p:cNvPr id="189" name="Picture 2" descr=""/>
          <p:cNvPicPr/>
          <p:nvPr/>
        </p:nvPicPr>
        <p:blipFill>
          <a:blip r:embed="rId1"/>
          <a:stretch/>
        </p:blipFill>
        <p:spPr>
          <a:xfrm>
            <a:off x="0" y="166680"/>
            <a:ext cx="2400120" cy="86652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265680" y="249480"/>
            <a:ext cx="9240480" cy="369000"/>
          </a:xfrm>
          <a:prstGeom prst="rect">
            <a:avLst/>
          </a:prstGeom>
          <a:noFill/>
          <a:ln w="9360">
            <a:noFill/>
          </a:ln>
        </p:spPr>
        <p:txBody>
          <a:bodyPr lIns="0" rIns="0" tIns="0" bIns="0"/>
          <a:p>
            <a:pPr algn="ctr">
              <a:lnSpc>
                <a:spcPct val="100000"/>
              </a:lnSpc>
            </a:pPr>
            <a:r>
              <a:rPr b="1" lang="ru-RU" sz="3200" spc="-1" strike="noStrike">
                <a:solidFill>
                  <a:srgbClr val="002060"/>
                </a:solidFill>
                <a:latin typeface="Arial"/>
                <a:ea typeface="Arial"/>
              </a:rPr>
              <a:t>Московский областной гарантийный фонд</a:t>
            </a:r>
            <a:endParaRPr b="0" lang="ru-RU" sz="3200" spc="-1" strike="noStrike">
              <a:solidFill>
                <a:srgbClr val="000000"/>
              </a:solidFill>
              <a:latin typeface="Arial"/>
            </a:endParaRPr>
          </a:p>
        </p:txBody>
      </p:sp>
      <p:sp>
        <p:nvSpPr>
          <p:cNvPr id="191" name="CustomShape 2"/>
          <p:cNvSpPr/>
          <p:nvPr/>
        </p:nvSpPr>
        <p:spPr>
          <a:xfrm>
            <a:off x="711360" y="1933560"/>
            <a:ext cx="2955600" cy="276480"/>
          </a:xfrm>
          <a:prstGeom prst="rect">
            <a:avLst/>
          </a:prstGeom>
          <a:noFill/>
          <a:ln w="9360">
            <a:noFill/>
          </a:ln>
        </p:spPr>
        <p:style>
          <a:lnRef idx="0"/>
          <a:fillRef idx="0"/>
          <a:effectRef idx="0"/>
          <a:fontRef idx="minor"/>
        </p:style>
      </p:sp>
      <p:sp>
        <p:nvSpPr>
          <p:cNvPr id="192" name="CustomShape 3"/>
          <p:cNvSpPr/>
          <p:nvPr/>
        </p:nvSpPr>
        <p:spPr>
          <a:xfrm>
            <a:off x="711360" y="3860640"/>
            <a:ext cx="2964960" cy="277560"/>
          </a:xfrm>
          <a:prstGeom prst="rect">
            <a:avLst/>
          </a:prstGeom>
          <a:noFill/>
          <a:ln w="9360">
            <a:noFill/>
          </a:ln>
        </p:spPr>
        <p:style>
          <a:lnRef idx="0"/>
          <a:fillRef idx="0"/>
          <a:effectRef idx="0"/>
          <a:fontRef idx="minor"/>
        </p:style>
      </p:sp>
      <p:sp>
        <p:nvSpPr>
          <p:cNvPr id="193" name="CustomShape 4"/>
          <p:cNvSpPr/>
          <p:nvPr/>
        </p:nvSpPr>
        <p:spPr>
          <a:xfrm>
            <a:off x="402840" y="767520"/>
            <a:ext cx="4806360" cy="5687640"/>
          </a:xfrm>
          <a:prstGeom prst="rect">
            <a:avLst/>
          </a:prstGeom>
          <a:solidFill>
            <a:schemeClr val="accent1">
              <a:lumMod val="20000"/>
              <a:lumOff val="80000"/>
            </a:schemeClr>
          </a:solidFill>
          <a:ln>
            <a:noFill/>
          </a:ln>
        </p:spPr>
        <p:style>
          <a:lnRef idx="0"/>
          <a:fillRef idx="0"/>
          <a:effectRef idx="0"/>
          <a:fontRef idx="minor"/>
        </p:style>
        <p:txBody>
          <a:bodyPr lIns="90000" rIns="90000" tIns="45000" bIns="45000"/>
          <a:p>
            <a:pPr algn="ctr">
              <a:lnSpc>
                <a:spcPct val="100000"/>
              </a:lnSpc>
            </a:pPr>
            <a:r>
              <a:rPr b="1" lang="ru-RU" sz="1600" spc="-1" strike="noStrike">
                <a:solidFill>
                  <a:srgbClr val="002060"/>
                </a:solidFill>
                <a:latin typeface="Arial"/>
              </a:rPr>
              <a:t>Условия предоставления поручительств по кредитным договорам/договорам займа </a:t>
            </a:r>
            <a:r>
              <a:rPr b="1" lang="ru-RU" sz="1400" spc="-1" strike="noStrike">
                <a:solidFill>
                  <a:srgbClr val="1f497d"/>
                </a:solidFill>
                <a:latin typeface="Arial"/>
              </a:rPr>
              <a:t>:</a:t>
            </a:r>
            <a:endParaRPr b="0" lang="ru-RU" sz="14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до 50% от суммы кредита; *</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на срок до 5 лет (</a:t>
            </a:r>
            <a:r>
              <a:rPr b="0" lang="ru-RU" sz="1200" spc="-1" strike="noStrike">
                <a:solidFill>
                  <a:srgbClr val="002060"/>
                </a:solidFill>
                <a:latin typeface="Arial"/>
              </a:rPr>
              <a:t>торговля 18 мес</a:t>
            </a:r>
            <a:r>
              <a:rPr b="0" lang="ru-RU" sz="1600" spc="-1" strike="noStrike">
                <a:solidFill>
                  <a:srgbClr val="002060"/>
                </a:solidFill>
                <a:latin typeface="Arial"/>
              </a:rPr>
              <a:t>.);</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максимальная сумма 42 млн. руб.;</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вознаграждение Фонда 1-2% годовых от суммы поручительства</a:t>
            </a:r>
            <a:endParaRPr b="0" lang="ru-RU" sz="1600" spc="-1" strike="noStrike">
              <a:latin typeface="Arial"/>
            </a:endParaRPr>
          </a:p>
          <a:p>
            <a:pPr>
              <a:lnSpc>
                <a:spcPct val="100000"/>
              </a:lnSpc>
            </a:pPr>
            <a:endParaRPr b="0" lang="ru-RU" sz="1600" spc="-1" strike="noStrike">
              <a:latin typeface="Arial"/>
            </a:endParaRPr>
          </a:p>
          <a:p>
            <a:pPr algn="ctr">
              <a:lnSpc>
                <a:spcPct val="100000"/>
              </a:lnSpc>
            </a:pPr>
            <a:r>
              <a:rPr b="1" lang="ru-RU" sz="1600" spc="-1" strike="noStrike">
                <a:solidFill>
                  <a:srgbClr val="002060"/>
                </a:solidFill>
                <a:latin typeface="Arial"/>
              </a:rPr>
              <a:t>Условия предоставления поручительств по банковским гарантиям </a:t>
            </a:r>
            <a:r>
              <a:rPr b="1" lang="ru-RU" sz="1400" spc="-1" strike="noStrike">
                <a:solidFill>
                  <a:srgbClr val="1f497d"/>
                </a:solidFill>
                <a:latin typeface="Arial"/>
              </a:rPr>
              <a:t>:</a:t>
            </a:r>
            <a:endParaRPr b="0" lang="ru-RU" sz="14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до 50% от суммы гарантии;</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на срок до 3 лет;</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максимальная сумма 30 млн. руб.;</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вознаграждение Фонда 1% годовых от суммы поручительства</a:t>
            </a:r>
            <a:endParaRPr b="0" lang="ru-RU" sz="1600" spc="-1" strike="noStrike">
              <a:latin typeface="Arial"/>
            </a:endParaRPr>
          </a:p>
          <a:p>
            <a:pPr algn="ctr">
              <a:lnSpc>
                <a:spcPct val="100000"/>
              </a:lnSpc>
            </a:pPr>
            <a:r>
              <a:rPr b="1" lang="ru-RU" sz="1600" spc="-1" strike="noStrike">
                <a:solidFill>
                  <a:srgbClr val="002060"/>
                </a:solidFill>
                <a:latin typeface="Arial"/>
              </a:rPr>
              <a:t>Условия предосталения поручительств по договорам лизинга </a:t>
            </a:r>
            <a:r>
              <a:rPr b="1" lang="ru-RU" sz="1400" spc="-1" strike="noStrike">
                <a:solidFill>
                  <a:srgbClr val="1f497d"/>
                </a:solidFill>
                <a:latin typeface="Arial"/>
              </a:rPr>
              <a:t>:</a:t>
            </a:r>
            <a:endParaRPr b="0" lang="ru-RU" sz="14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до 50% от суммы лизинга;</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на срок до 5 лет;</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максимальная сумма 42 млн. руб.;</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вознаграждение Фонда 0,75% годовых от суммы поручительства</a:t>
            </a:r>
            <a:endParaRPr b="0" lang="ru-RU" sz="1600" spc="-1" strike="noStrike">
              <a:latin typeface="Arial"/>
            </a:endParaRPr>
          </a:p>
          <a:p>
            <a:pPr>
              <a:lnSpc>
                <a:spcPct val="100000"/>
              </a:lnSpc>
            </a:pPr>
            <a:endParaRPr b="0" lang="ru-RU" sz="1600" spc="-1" strike="noStrike">
              <a:latin typeface="Arial"/>
            </a:endParaRPr>
          </a:p>
        </p:txBody>
      </p:sp>
      <p:sp>
        <p:nvSpPr>
          <p:cNvPr id="194" name="CustomShape 5"/>
          <p:cNvSpPr/>
          <p:nvPr/>
        </p:nvSpPr>
        <p:spPr>
          <a:xfrm>
            <a:off x="5486400" y="1362240"/>
            <a:ext cx="4252680" cy="4470840"/>
          </a:xfrm>
          <a:prstGeom prst="rect">
            <a:avLst/>
          </a:prstGeom>
          <a:solidFill>
            <a:schemeClr val="accent1">
              <a:lumMod val="20000"/>
              <a:lumOff val="80000"/>
            </a:schemeClr>
          </a:solidFill>
          <a:ln>
            <a:noFill/>
          </a:ln>
        </p:spPr>
        <p:style>
          <a:lnRef idx="0"/>
          <a:fillRef idx="0"/>
          <a:effectRef idx="0"/>
          <a:fontRef idx="minor"/>
        </p:style>
        <p:txBody>
          <a:bodyPr lIns="90000" rIns="90000" tIns="45000" bIns="45000"/>
          <a:p>
            <a:pPr algn="ctr">
              <a:lnSpc>
                <a:spcPct val="100000"/>
              </a:lnSpc>
            </a:pPr>
            <a:r>
              <a:rPr b="1" lang="ru-RU" sz="1600" spc="-1" strike="noStrike">
                <a:solidFill>
                  <a:srgbClr val="002060"/>
                </a:solidFill>
                <a:latin typeface="Arial"/>
              </a:rPr>
              <a:t>Требования к МСП:</a:t>
            </a:r>
            <a:endParaRPr b="0" lang="ru-RU" sz="1600" spc="-1" strike="noStrike">
              <a:latin typeface="Arial"/>
            </a:endParaRPr>
          </a:p>
          <a:p>
            <a:pPr algn="ctr">
              <a:lnSpc>
                <a:spcPct val="100000"/>
              </a:lnSpc>
            </a:pPr>
            <a:endParaRPr b="0" lang="ru-RU" sz="1600" spc="-1" strike="noStrike">
              <a:latin typeface="Arial"/>
            </a:endParaRPr>
          </a:p>
          <a:p>
            <a:pPr marL="108000" indent="-180720">
              <a:lnSpc>
                <a:spcPct val="100000"/>
              </a:lnSpc>
              <a:buClr>
                <a:srgbClr val="000000"/>
              </a:buClr>
              <a:buFont typeface="Wingdings" charset="2"/>
              <a:buChar char=""/>
            </a:pPr>
            <a:r>
              <a:rPr b="0" lang="ru-RU" sz="1600" spc="-1" strike="noStrike">
                <a:solidFill>
                  <a:srgbClr val="000000"/>
                </a:solidFill>
                <a:latin typeface="Arial"/>
              </a:rPr>
              <a:t> </a:t>
            </a:r>
            <a:r>
              <a:rPr b="0" lang="ru-RU" sz="1600" spc="-1" strike="noStrike">
                <a:solidFill>
                  <a:srgbClr val="002060"/>
                </a:solidFill>
                <a:latin typeface="Arial"/>
              </a:rPr>
              <a:t>МСП Московской области старше  3-х </a:t>
            </a:r>
            <a:endParaRPr b="0" lang="ru-RU" sz="1600" spc="-1" strike="noStrike">
              <a:latin typeface="Arial"/>
            </a:endParaRPr>
          </a:p>
          <a:p>
            <a:pPr>
              <a:lnSpc>
                <a:spcPct val="100000"/>
              </a:lnSpc>
            </a:pPr>
            <a:r>
              <a:rPr b="0" lang="ru-RU" sz="1600" spc="-1" strike="noStrike">
                <a:solidFill>
                  <a:srgbClr val="002060"/>
                </a:solidFill>
                <a:latin typeface="Arial"/>
              </a:rPr>
              <a:t>     </a:t>
            </a:r>
            <a:r>
              <a:rPr b="0" lang="ru-RU" sz="1600" spc="-1" strike="noStrike">
                <a:solidFill>
                  <a:srgbClr val="002060"/>
                </a:solidFill>
                <a:latin typeface="Arial"/>
              </a:rPr>
              <a:t>месяцев со дня регистрации;</a:t>
            </a:r>
            <a:endParaRPr b="0" lang="ru-RU" sz="1600" spc="-1" strike="noStrike">
              <a:latin typeface="Arial"/>
            </a:endParaRPr>
          </a:p>
          <a:p>
            <a:pPr>
              <a:lnSpc>
                <a:spcPct val="100000"/>
              </a:lnSpc>
            </a:pP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Без долгов по налогам; </a:t>
            </a:r>
            <a:endParaRPr b="0" lang="ru-RU" sz="1600" spc="-1" strike="noStrike">
              <a:latin typeface="Arial"/>
            </a:endParaRPr>
          </a:p>
          <a:p>
            <a:pPr>
              <a:lnSpc>
                <a:spcPct val="100000"/>
              </a:lnSpc>
            </a:pP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С собственным залоговым обеспечением в объеме не менее 50%</a:t>
            </a:r>
            <a:endParaRPr b="0" lang="ru-RU" sz="1600" spc="-1" strike="noStrike">
              <a:latin typeface="Arial"/>
            </a:endParaRPr>
          </a:p>
          <a:p>
            <a:pPr>
              <a:lnSpc>
                <a:spcPct val="100000"/>
              </a:lnSpc>
            </a:pPr>
            <a:endParaRPr b="0" lang="ru-RU" sz="1600" spc="-1" strike="noStrike">
              <a:latin typeface="Arial"/>
            </a:endParaRPr>
          </a:p>
          <a:p>
            <a:pPr algn="ctr">
              <a:lnSpc>
                <a:spcPct val="100000"/>
              </a:lnSpc>
            </a:pPr>
            <a:r>
              <a:rPr b="1" lang="ru-RU" sz="1600" spc="-1" strike="noStrike">
                <a:solidFill>
                  <a:srgbClr val="002060"/>
                </a:solidFill>
                <a:latin typeface="Arial"/>
              </a:rPr>
              <a:t>Запрещенные виды деятельности: </a:t>
            </a:r>
            <a:endParaRPr b="0" lang="ru-RU" sz="1600" spc="-1" strike="noStrike">
              <a:latin typeface="Arial"/>
            </a:endParaRPr>
          </a:p>
          <a:p>
            <a:pPr algn="ctr">
              <a:lnSpc>
                <a:spcPct val="100000"/>
              </a:lnSpc>
            </a:pP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Производство и реализация подакцизных товаров;</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Игорный бизнес, ломбарды;</a:t>
            </a:r>
            <a:endParaRPr b="0" lang="ru-RU" sz="1600" spc="-1" strike="noStrike">
              <a:latin typeface="Arial"/>
            </a:endParaRPr>
          </a:p>
          <a:p>
            <a:pPr marL="108000" indent="-180720">
              <a:lnSpc>
                <a:spcPct val="100000"/>
              </a:lnSpc>
              <a:buClr>
                <a:srgbClr val="002060"/>
              </a:buClr>
              <a:buFont typeface="Wingdings" charset="2"/>
              <a:buChar char=""/>
            </a:pPr>
            <a:r>
              <a:rPr b="0" lang="ru-RU" sz="1600" spc="-1" strike="noStrike">
                <a:solidFill>
                  <a:srgbClr val="002060"/>
                </a:solidFill>
                <a:latin typeface="Arial"/>
              </a:rPr>
              <a:t>Добыча и реализация полезных ископаемых</a:t>
            </a:r>
            <a:endParaRPr b="0" lang="ru-RU" sz="1600" spc="-1" strike="noStrike">
              <a:latin typeface="Arial"/>
            </a:endParaRPr>
          </a:p>
          <a:p>
            <a:pPr algn="just">
              <a:lnSpc>
                <a:spcPct val="100000"/>
              </a:lnSpc>
            </a:pPr>
            <a:r>
              <a:rPr b="0" lang="ru-RU" sz="1600" spc="-1" strike="noStrike">
                <a:solidFill>
                  <a:srgbClr val="002060"/>
                </a:solidFill>
                <a:latin typeface="Arial"/>
              </a:rPr>
              <a:t> </a:t>
            </a:r>
            <a:endParaRPr b="0" lang="ru-RU" sz="1600" spc="-1" strike="noStrike">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135000" y="2117880"/>
            <a:ext cx="9526320" cy="430560"/>
          </a:xfrm>
          <a:prstGeom prst="rect">
            <a:avLst/>
          </a:prstGeom>
          <a:noFill/>
          <a:ln w="9360">
            <a:noFill/>
          </a:ln>
        </p:spPr>
        <p:txBody>
          <a:bodyPr lIns="0" rIns="0" tIns="0" bIns="0"/>
          <a:p>
            <a:endParaRPr b="0" lang="ru-RU" sz="1400" spc="-1" strike="noStrike">
              <a:solidFill>
                <a:srgbClr val="000000"/>
              </a:solidFill>
              <a:latin typeface="Arial"/>
            </a:endParaRPr>
          </a:p>
        </p:txBody>
      </p:sp>
      <p:sp>
        <p:nvSpPr>
          <p:cNvPr id="196" name="TextShape 2"/>
          <p:cNvSpPr txBox="1"/>
          <p:nvPr/>
        </p:nvSpPr>
        <p:spPr>
          <a:xfrm>
            <a:off x="7594560" y="6643800"/>
            <a:ext cx="2063520" cy="182160"/>
          </a:xfrm>
          <a:prstGeom prst="rect">
            <a:avLst/>
          </a:prstGeom>
          <a:noFill/>
          <a:ln w="9360">
            <a:noFill/>
          </a:ln>
        </p:spPr>
        <p:txBody>
          <a:bodyPr lIns="0" rIns="0" tIns="0" bIns="0"/>
          <a:p>
            <a:pPr algn="r">
              <a:lnSpc>
                <a:spcPct val="100000"/>
              </a:lnSpc>
            </a:pPr>
            <a:fld id="{0A56C8A1-98D9-45B7-894F-18D870E58AE8}" type="slidenum">
              <a:rPr b="0" lang="ru-RU" sz="1200" spc="-1" strike="noStrike">
                <a:solidFill>
                  <a:srgbClr val="000000"/>
                </a:solidFill>
                <a:latin typeface="Arial"/>
              </a:rPr>
              <a:t>&lt;номер&gt;</a:t>
            </a:fld>
            <a:endParaRPr b="0" lang="ru-RU" sz="1200" spc="-1" strike="noStrike">
              <a:latin typeface="Times New Roman"/>
            </a:endParaRPr>
          </a:p>
        </p:txBody>
      </p:sp>
      <p:sp>
        <p:nvSpPr>
          <p:cNvPr id="197" name="TextShape 3"/>
          <p:cNvSpPr txBox="1"/>
          <p:nvPr/>
        </p:nvSpPr>
        <p:spPr>
          <a:xfrm>
            <a:off x="2314440" y="-95400"/>
            <a:ext cx="7057800" cy="545760"/>
          </a:xfrm>
          <a:prstGeom prst="rect">
            <a:avLst/>
          </a:prstGeom>
          <a:noFill/>
          <a:ln w="9360">
            <a:noFill/>
          </a:ln>
        </p:spPr>
        <p:txBody>
          <a:bodyPr lIns="0" rIns="0" tIns="0" bIns="0">
            <a:normAutofit/>
          </a:bodyPr>
          <a:p>
            <a:pPr algn="ctr">
              <a:lnSpc>
                <a:spcPct val="100000"/>
              </a:lnSpc>
            </a:pPr>
            <a:br/>
            <a:r>
              <a:rPr b="1" lang="ru-RU" sz="3600" spc="-1" strike="noStrike">
                <a:solidFill>
                  <a:srgbClr val="002060"/>
                </a:solidFill>
                <a:latin typeface="Arial"/>
                <a:ea typeface="Arial"/>
              </a:rPr>
              <a:t>Приоритетные направления </a:t>
            </a:r>
            <a:br/>
            <a:r>
              <a:rPr b="1" lang="ru-RU" sz="3600" spc="-1" strike="noStrike">
                <a:solidFill>
                  <a:srgbClr val="002060"/>
                </a:solidFill>
                <a:latin typeface="Arial"/>
                <a:ea typeface="Arial"/>
              </a:rPr>
              <a:t>деятельности МСП:</a:t>
            </a:r>
            <a:endParaRPr b="0" lang="ru-RU" sz="3600" spc="-1" strike="noStrike">
              <a:solidFill>
                <a:srgbClr val="000000"/>
              </a:solidFill>
              <a:latin typeface="Arial"/>
            </a:endParaRPr>
          </a:p>
        </p:txBody>
      </p:sp>
      <p:sp>
        <p:nvSpPr>
          <p:cNvPr id="198" name="CustomShape 4"/>
          <p:cNvSpPr/>
          <p:nvPr/>
        </p:nvSpPr>
        <p:spPr>
          <a:xfrm>
            <a:off x="333360" y="1334520"/>
            <a:ext cx="9295920" cy="557892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000000"/>
              </a:buClr>
              <a:buFont typeface="Wingdings" charset="2"/>
              <a:buChar char=""/>
            </a:pPr>
            <a:r>
              <a:rPr b="0" lang="ru-RU" sz="2000" spc="-1" strike="noStrike">
                <a:solidFill>
                  <a:srgbClr val="000000"/>
                </a:solidFill>
                <a:latin typeface="Arial"/>
              </a:rPr>
              <a:t>Научные исследования и разработки;</a:t>
            </a:r>
            <a:endParaRPr b="0" lang="ru-RU" sz="2000" spc="-1" strike="noStrike">
              <a:latin typeface="Arial"/>
            </a:endParaRPr>
          </a:p>
          <a:p>
            <a:pPr marL="285840" indent="-285480">
              <a:lnSpc>
                <a:spcPct val="100000"/>
              </a:lnSpc>
            </a:pPr>
            <a:endParaRPr b="0" lang="ru-RU" sz="2000" spc="-1" strike="noStrike">
              <a:latin typeface="Arial"/>
            </a:endParaRPr>
          </a:p>
          <a:p>
            <a:pPr marL="285840" indent="-285480">
              <a:lnSpc>
                <a:spcPct val="100000"/>
              </a:lnSpc>
              <a:buClr>
                <a:srgbClr val="000000"/>
              </a:buClr>
              <a:buFont typeface="Wingdings" charset="2"/>
              <a:buChar char=""/>
            </a:pPr>
            <a:r>
              <a:rPr b="0" lang="ru-RU" sz="2000" spc="-1" strike="noStrike">
                <a:solidFill>
                  <a:srgbClr val="000000"/>
                </a:solidFill>
                <a:latin typeface="Arial"/>
              </a:rPr>
              <a:t>Деятельность, связанная с использованием вычислительной техники и информационных технологий;</a:t>
            </a:r>
            <a:endParaRPr b="0" lang="ru-RU" sz="2000" spc="-1" strike="noStrike">
              <a:latin typeface="Arial"/>
            </a:endParaRPr>
          </a:p>
          <a:p>
            <a:pPr>
              <a:lnSpc>
                <a:spcPct val="100000"/>
              </a:lnSpc>
            </a:pPr>
            <a:endParaRPr b="0" lang="ru-RU" sz="2000" spc="-1" strike="noStrike">
              <a:latin typeface="Arial"/>
            </a:endParaRPr>
          </a:p>
          <a:p>
            <a:pPr marL="285840" indent="-285480">
              <a:lnSpc>
                <a:spcPct val="100000"/>
              </a:lnSpc>
              <a:buClr>
                <a:srgbClr val="000000"/>
              </a:buClr>
              <a:buFont typeface="Wingdings" charset="2"/>
              <a:buChar char=""/>
            </a:pPr>
            <a:r>
              <a:rPr b="0" lang="ru-RU" sz="2000" spc="-1" strike="noStrike">
                <a:solidFill>
                  <a:srgbClr val="000000"/>
                </a:solidFill>
                <a:latin typeface="Arial"/>
              </a:rPr>
              <a:t>Обрабатывающие производства;</a:t>
            </a:r>
            <a:endParaRPr b="0" lang="ru-RU" sz="2000" spc="-1" strike="noStrike">
              <a:latin typeface="Arial"/>
            </a:endParaRPr>
          </a:p>
          <a:p>
            <a:pPr>
              <a:lnSpc>
                <a:spcPct val="100000"/>
              </a:lnSpc>
            </a:pPr>
            <a:endParaRPr b="0" lang="ru-RU" sz="2000" spc="-1" strike="noStrike">
              <a:latin typeface="Arial"/>
            </a:endParaRPr>
          </a:p>
          <a:p>
            <a:pPr marL="285840" indent="-285480">
              <a:lnSpc>
                <a:spcPct val="100000"/>
              </a:lnSpc>
              <a:buClr>
                <a:srgbClr val="000000"/>
              </a:buClr>
              <a:buFont typeface="Wingdings" charset="2"/>
              <a:buChar char=""/>
            </a:pPr>
            <a:r>
              <a:rPr b="0" lang="ru-RU" sz="2000" spc="-1" strike="noStrike">
                <a:solidFill>
                  <a:srgbClr val="000000"/>
                </a:solidFill>
                <a:latin typeface="Arial"/>
              </a:rPr>
              <a:t>Строительство;</a:t>
            </a:r>
            <a:endParaRPr b="0" lang="ru-RU" sz="2000" spc="-1" strike="noStrike">
              <a:latin typeface="Arial"/>
            </a:endParaRPr>
          </a:p>
          <a:p>
            <a:pPr>
              <a:lnSpc>
                <a:spcPct val="100000"/>
              </a:lnSpc>
            </a:pPr>
            <a:endParaRPr b="0" lang="ru-RU" sz="2000" spc="-1" strike="noStrike">
              <a:latin typeface="Arial"/>
            </a:endParaRPr>
          </a:p>
          <a:p>
            <a:pPr marL="285840" indent="-285480">
              <a:lnSpc>
                <a:spcPct val="100000"/>
              </a:lnSpc>
              <a:buClr>
                <a:srgbClr val="000000"/>
              </a:buClr>
              <a:buFont typeface="Wingdings" charset="2"/>
              <a:buChar char=""/>
            </a:pPr>
            <a:r>
              <a:rPr b="0" lang="ru-RU" sz="2000" spc="-1" strike="noStrike">
                <a:solidFill>
                  <a:srgbClr val="000000"/>
                </a:solidFill>
                <a:latin typeface="Arial"/>
              </a:rPr>
              <a:t>Сельское хозяйство, охота и предоставление услуг в этой области; лесное хозяйство, рыболовство, рыбоводство и предоставление услуг в этой области;</a:t>
            </a:r>
            <a:endParaRPr b="0" lang="ru-RU" sz="2000" spc="-1" strike="noStrike">
              <a:latin typeface="Arial"/>
            </a:endParaRPr>
          </a:p>
          <a:p>
            <a:pPr>
              <a:lnSpc>
                <a:spcPct val="100000"/>
              </a:lnSpc>
            </a:pPr>
            <a:endParaRPr b="0" lang="ru-RU" sz="2000" spc="-1" strike="noStrike">
              <a:latin typeface="Arial"/>
            </a:endParaRPr>
          </a:p>
          <a:p>
            <a:pPr marL="285840" indent="-285480">
              <a:lnSpc>
                <a:spcPct val="100000"/>
              </a:lnSpc>
              <a:buClr>
                <a:srgbClr val="000000"/>
              </a:buClr>
              <a:buFont typeface="Wingdings" charset="2"/>
              <a:buChar char=""/>
            </a:pPr>
            <a:r>
              <a:rPr b="0" lang="ru-RU" sz="2000" spc="-1" strike="noStrike">
                <a:solidFill>
                  <a:srgbClr val="000000"/>
                </a:solidFill>
                <a:latin typeface="Arial"/>
              </a:rPr>
              <a:t>Образование и здравоохранение, деятельность в области культуры, спорта, организации досуга и развлечений;</a:t>
            </a:r>
            <a:endParaRPr b="0" lang="ru-RU" sz="2000" spc="-1" strike="noStrike">
              <a:latin typeface="Arial"/>
            </a:endParaRPr>
          </a:p>
          <a:p>
            <a:pPr>
              <a:lnSpc>
                <a:spcPct val="100000"/>
              </a:lnSpc>
            </a:pPr>
            <a:endParaRPr b="0" lang="ru-RU" sz="2000" spc="-1" strike="noStrike">
              <a:latin typeface="Arial"/>
            </a:endParaRPr>
          </a:p>
          <a:p>
            <a:pPr marL="285840" indent="-285480">
              <a:lnSpc>
                <a:spcPct val="100000"/>
              </a:lnSpc>
              <a:buClr>
                <a:srgbClr val="000000"/>
              </a:buClr>
              <a:buFont typeface="Wingdings" charset="2"/>
              <a:buChar char=""/>
            </a:pPr>
            <a:r>
              <a:rPr b="0" lang="ru-RU" sz="2000" spc="-1" strike="noStrike">
                <a:solidFill>
                  <a:srgbClr val="000000"/>
                </a:solidFill>
                <a:latin typeface="Arial"/>
              </a:rPr>
              <a:t>Деятельность по предоставлению прочих персональных услуг</a:t>
            </a:r>
            <a:endParaRPr b="0" lang="ru-RU" sz="2000" spc="-1" strike="noStrike">
              <a:latin typeface="Arial"/>
            </a:endParaRPr>
          </a:p>
          <a:p>
            <a:pPr>
              <a:lnSpc>
                <a:spcPct val="100000"/>
              </a:lnSpc>
            </a:pPr>
            <a:endParaRPr b="0" lang="ru-RU" sz="2000" spc="-1" strike="noStrike">
              <a:latin typeface="Arial"/>
            </a:endParaRPr>
          </a:p>
        </p:txBody>
      </p:sp>
      <p:pic>
        <p:nvPicPr>
          <p:cNvPr id="199" name="Picture 2" descr=""/>
          <p:cNvPicPr/>
          <p:nvPr/>
        </p:nvPicPr>
        <p:blipFill>
          <a:blip r:embed="rId1"/>
          <a:stretch/>
        </p:blipFill>
        <p:spPr>
          <a:xfrm>
            <a:off x="0" y="166680"/>
            <a:ext cx="2400120" cy="86652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
          <p:cNvSpPr txBox="1"/>
          <p:nvPr/>
        </p:nvSpPr>
        <p:spPr>
          <a:xfrm>
            <a:off x="2286000" y="285840"/>
            <a:ext cx="7086240" cy="469800"/>
          </a:xfrm>
          <a:prstGeom prst="rect">
            <a:avLst/>
          </a:prstGeom>
          <a:noFill/>
          <a:ln w="9360">
            <a:noFill/>
          </a:ln>
        </p:spPr>
        <p:txBody>
          <a:bodyPr lIns="0" rIns="0" tIns="0" bIns="0"/>
          <a:p>
            <a:pPr algn="ctr">
              <a:lnSpc>
                <a:spcPct val="100000"/>
              </a:lnSpc>
            </a:pPr>
            <a:r>
              <a:rPr b="1" lang="ru-RU" sz="3200" spc="-1" strike="noStrike">
                <a:solidFill>
                  <a:srgbClr val="002060"/>
                </a:solidFill>
                <a:latin typeface="Arial"/>
                <a:ea typeface="Arial"/>
              </a:rPr>
              <a:t>Как получить поручительство Фонда</a:t>
            </a:r>
            <a:endParaRPr b="0" lang="ru-RU" sz="3200" spc="-1" strike="noStrike">
              <a:solidFill>
                <a:srgbClr val="000000"/>
              </a:solidFill>
              <a:latin typeface="Arial"/>
            </a:endParaRPr>
          </a:p>
        </p:txBody>
      </p:sp>
      <p:sp>
        <p:nvSpPr>
          <p:cNvPr id="201" name="CustomShape 2"/>
          <p:cNvSpPr/>
          <p:nvPr/>
        </p:nvSpPr>
        <p:spPr>
          <a:xfrm rot="5400000">
            <a:off x="340920" y="1911240"/>
            <a:ext cx="1599480" cy="1119240"/>
          </a:xfrm>
          <a:prstGeom prst="chevron">
            <a:avLst>
              <a:gd name="adj" fmla="val 50000"/>
            </a:avLst>
          </a:prstGeom>
          <a:solidFill>
            <a:schemeClr val="tx2">
              <a:lumMod val="60000"/>
              <a:lumOff val="40000"/>
            </a:schemeClr>
          </a:solidFill>
          <a:ln>
            <a:noFill/>
          </a:ln>
        </p:spPr>
        <p:style>
          <a:lnRef idx="2"/>
          <a:fillRef idx="0"/>
          <a:effectRef idx="0"/>
          <a:fontRef idx="minor"/>
        </p:style>
        <p:txBody>
          <a:bodyPr lIns="20880" rIns="20880" tIns="20880" bIns="20880" anchor="ctr"/>
          <a:p>
            <a:pPr algn="ctr">
              <a:lnSpc>
                <a:spcPct val="90000"/>
              </a:lnSpc>
              <a:spcAft>
                <a:spcPts val="1154"/>
              </a:spcAft>
            </a:pPr>
            <a:r>
              <a:rPr b="0" lang="ru-RU" sz="3300" spc="-1" strike="noStrike">
                <a:solidFill>
                  <a:srgbClr val="17375e"/>
                </a:solidFill>
                <a:latin typeface="Arial"/>
              </a:rPr>
              <a:t>1</a:t>
            </a:r>
            <a:endParaRPr b="0" lang="ru-RU" sz="3300" spc="-1" strike="noStrike">
              <a:latin typeface="Arial"/>
            </a:endParaRPr>
          </a:p>
        </p:txBody>
      </p:sp>
      <p:sp>
        <p:nvSpPr>
          <p:cNvPr id="202" name="CustomShape 3"/>
          <p:cNvSpPr/>
          <p:nvPr/>
        </p:nvSpPr>
        <p:spPr>
          <a:xfrm rot="5400000">
            <a:off x="5055480" y="-1683000"/>
            <a:ext cx="1039320" cy="7747560"/>
          </a:xfrm>
          <a:prstGeom prst="round2SameRect">
            <a:avLst>
              <a:gd name="adj1" fmla="val 16667"/>
              <a:gd name="adj2" fmla="val 0"/>
            </a:avLst>
          </a:prstGeom>
          <a:solidFill>
            <a:schemeClr val="accent1">
              <a:lumMod val="20000"/>
              <a:lumOff val="80000"/>
              <a:alpha val="90000"/>
            </a:schemeClr>
          </a:solidFill>
          <a:ln>
            <a:solidFill>
              <a:schemeClr val="accent1">
                <a:hueOff val="0"/>
                <a:satOff val="0"/>
                <a:lumOff val="0"/>
                <a:alphaOff val="0"/>
              </a:schemeClr>
            </a:solidFill>
            <a:round/>
          </a:ln>
        </p:spPr>
        <p:style>
          <a:lnRef idx="2"/>
          <a:fillRef idx="0"/>
          <a:effectRef idx="0"/>
          <a:fontRef idx="minor"/>
        </p:style>
        <p:txBody>
          <a:bodyPr lIns="128160" rIns="11520" tIns="11520" bIns="11520" anchor="ctr"/>
          <a:p>
            <a:pPr lvl="1" marL="171360" indent="-171000">
              <a:lnSpc>
                <a:spcPct val="90000"/>
              </a:lnSpc>
              <a:spcAft>
                <a:spcPts val="269"/>
              </a:spcAft>
              <a:buClr>
                <a:srgbClr val="17375e"/>
              </a:buClr>
              <a:buFont typeface="Symbol" charset="2"/>
              <a:buChar char=""/>
            </a:pPr>
            <a:r>
              <a:rPr b="1" lang="ru-RU" sz="1800" spc="-1" strike="noStrike">
                <a:solidFill>
                  <a:srgbClr val="17375e"/>
                </a:solidFill>
                <a:latin typeface="Arial"/>
              </a:rPr>
              <a:t>Обратиться к Партнеру Фонда за кредитом/ займом/банковской гарантией/лизингом  и представить документы;</a:t>
            </a:r>
            <a:endParaRPr b="0" lang="ru-RU" sz="1800" spc="-1" strike="noStrike">
              <a:latin typeface="Arial"/>
            </a:endParaRPr>
          </a:p>
        </p:txBody>
      </p:sp>
      <p:sp>
        <p:nvSpPr>
          <p:cNvPr id="203" name="CustomShape 4"/>
          <p:cNvSpPr/>
          <p:nvPr/>
        </p:nvSpPr>
        <p:spPr>
          <a:xfrm rot="5400000">
            <a:off x="340920" y="3317040"/>
            <a:ext cx="1599480" cy="1119240"/>
          </a:xfrm>
          <a:prstGeom prst="chevron">
            <a:avLst>
              <a:gd name="adj" fmla="val 50000"/>
            </a:avLst>
          </a:prstGeom>
          <a:solidFill>
            <a:schemeClr val="tx2">
              <a:lumMod val="60000"/>
              <a:lumOff val="40000"/>
            </a:schemeClr>
          </a:solidFill>
          <a:ln>
            <a:noFill/>
          </a:ln>
        </p:spPr>
        <p:style>
          <a:lnRef idx="2"/>
          <a:fillRef idx="0"/>
          <a:effectRef idx="0"/>
          <a:fontRef idx="minor"/>
        </p:style>
        <p:txBody>
          <a:bodyPr lIns="20880" rIns="20880" tIns="20880" bIns="20880" anchor="ctr"/>
          <a:p>
            <a:pPr algn="ctr">
              <a:lnSpc>
                <a:spcPct val="90000"/>
              </a:lnSpc>
              <a:spcAft>
                <a:spcPts val="1154"/>
              </a:spcAft>
            </a:pPr>
            <a:r>
              <a:rPr b="0" lang="ru-RU" sz="3300" spc="-1" strike="noStrike">
                <a:solidFill>
                  <a:srgbClr val="17375e"/>
                </a:solidFill>
                <a:latin typeface="Arial"/>
              </a:rPr>
              <a:t>2 </a:t>
            </a:r>
            <a:endParaRPr b="0" lang="ru-RU" sz="3300" spc="-1" strike="noStrike">
              <a:latin typeface="Arial"/>
            </a:endParaRPr>
          </a:p>
        </p:txBody>
      </p:sp>
      <p:sp>
        <p:nvSpPr>
          <p:cNvPr id="204" name="CustomShape 5"/>
          <p:cNvSpPr/>
          <p:nvPr/>
        </p:nvSpPr>
        <p:spPr>
          <a:xfrm rot="5400000">
            <a:off x="5055480" y="-277200"/>
            <a:ext cx="1039320" cy="7747560"/>
          </a:xfrm>
          <a:prstGeom prst="round2SameRect">
            <a:avLst>
              <a:gd name="adj1" fmla="val 16667"/>
              <a:gd name="adj2" fmla="val 0"/>
            </a:avLst>
          </a:prstGeom>
          <a:solidFill>
            <a:schemeClr val="accent1">
              <a:lumMod val="20000"/>
              <a:lumOff val="80000"/>
              <a:alpha val="90000"/>
            </a:schemeClr>
          </a:solidFill>
          <a:ln>
            <a:solidFill>
              <a:schemeClr val="accent1">
                <a:hueOff val="0"/>
                <a:satOff val="0"/>
                <a:lumOff val="0"/>
                <a:alphaOff val="0"/>
              </a:schemeClr>
            </a:solidFill>
            <a:round/>
          </a:ln>
        </p:spPr>
        <p:style>
          <a:lnRef idx="2"/>
          <a:fillRef idx="0"/>
          <a:effectRef idx="0"/>
          <a:fontRef idx="minor"/>
        </p:style>
        <p:txBody>
          <a:bodyPr lIns="128160" rIns="11520" tIns="11520" bIns="11520" anchor="ctr"/>
          <a:p>
            <a:pPr lvl="1" marL="171360" indent="-171000">
              <a:lnSpc>
                <a:spcPct val="90000"/>
              </a:lnSpc>
              <a:spcAft>
                <a:spcPts val="286"/>
              </a:spcAft>
              <a:buClr>
                <a:srgbClr val="17375e"/>
              </a:buClr>
              <a:buFont typeface="Symbol" charset="2"/>
              <a:buChar char=""/>
            </a:pPr>
            <a:r>
              <a:rPr b="1" lang="ru-RU" sz="1800" spc="-1" strike="noStrike">
                <a:solidFill>
                  <a:srgbClr val="17375e"/>
                </a:solidFill>
                <a:latin typeface="Arial"/>
              </a:rPr>
              <a:t>Заполнить заявку на поручительство Фонда при условии положительного решения Партнера о предоставлении кредита/займа/ банковской гарантии/ лизинга и недостаточном собственном обеспечении</a:t>
            </a:r>
            <a:r>
              <a:rPr b="1" lang="ru-RU" sz="1900" spc="-1" strike="noStrike">
                <a:solidFill>
                  <a:srgbClr val="000000"/>
                </a:solidFill>
                <a:latin typeface="Arial"/>
              </a:rPr>
              <a:t>;</a:t>
            </a:r>
            <a:endParaRPr b="0" lang="ru-RU" sz="1900" spc="-1" strike="noStrike">
              <a:latin typeface="Arial"/>
            </a:endParaRPr>
          </a:p>
        </p:txBody>
      </p:sp>
      <p:sp>
        <p:nvSpPr>
          <p:cNvPr id="205" name="CustomShape 6"/>
          <p:cNvSpPr/>
          <p:nvPr/>
        </p:nvSpPr>
        <p:spPr>
          <a:xfrm rot="5400000">
            <a:off x="401400" y="4722840"/>
            <a:ext cx="1599480" cy="1119240"/>
          </a:xfrm>
          <a:prstGeom prst="chevron">
            <a:avLst>
              <a:gd name="adj" fmla="val 50000"/>
            </a:avLst>
          </a:prstGeom>
          <a:solidFill>
            <a:schemeClr val="tx2">
              <a:lumMod val="60000"/>
              <a:lumOff val="40000"/>
            </a:schemeClr>
          </a:solidFill>
          <a:ln>
            <a:noFill/>
          </a:ln>
        </p:spPr>
        <p:style>
          <a:lnRef idx="2"/>
          <a:fillRef idx="0"/>
          <a:effectRef idx="0"/>
          <a:fontRef idx="minor"/>
        </p:style>
        <p:txBody>
          <a:bodyPr lIns="20880" rIns="20880" tIns="20880" bIns="20880" anchor="ctr"/>
          <a:p>
            <a:pPr algn="ctr">
              <a:lnSpc>
                <a:spcPct val="90000"/>
              </a:lnSpc>
              <a:spcAft>
                <a:spcPts val="1154"/>
              </a:spcAft>
            </a:pPr>
            <a:r>
              <a:rPr b="0" lang="ru-RU" sz="3300" spc="-1" strike="noStrike">
                <a:solidFill>
                  <a:srgbClr val="17375e"/>
                </a:solidFill>
                <a:latin typeface="Arial"/>
              </a:rPr>
              <a:t>3 </a:t>
            </a:r>
            <a:endParaRPr b="0" lang="ru-RU" sz="3300" spc="-1" strike="noStrike">
              <a:latin typeface="Arial"/>
            </a:endParaRPr>
          </a:p>
        </p:txBody>
      </p:sp>
      <p:sp>
        <p:nvSpPr>
          <p:cNvPr id="206" name="CustomShape 7"/>
          <p:cNvSpPr/>
          <p:nvPr/>
        </p:nvSpPr>
        <p:spPr>
          <a:xfrm rot="5400000">
            <a:off x="5073840" y="1179720"/>
            <a:ext cx="1021320" cy="7644960"/>
          </a:xfrm>
          <a:prstGeom prst="round2SameRect">
            <a:avLst>
              <a:gd name="adj1" fmla="val 16667"/>
              <a:gd name="adj2" fmla="val 0"/>
            </a:avLst>
          </a:prstGeom>
          <a:solidFill>
            <a:schemeClr val="accent1">
              <a:lumMod val="20000"/>
              <a:lumOff val="80000"/>
              <a:alpha val="90000"/>
            </a:schemeClr>
          </a:solidFill>
          <a:ln>
            <a:solidFill>
              <a:schemeClr val="accent1">
                <a:hueOff val="0"/>
                <a:satOff val="0"/>
                <a:lumOff val="0"/>
                <a:alphaOff val="0"/>
              </a:schemeClr>
            </a:solidFill>
            <a:round/>
          </a:ln>
        </p:spPr>
        <p:style>
          <a:lnRef idx="2"/>
          <a:fillRef idx="0"/>
          <a:effectRef idx="0"/>
          <a:fontRef idx="minor"/>
        </p:style>
        <p:txBody>
          <a:bodyPr lIns="128160" rIns="11520" tIns="11520" bIns="11520" anchor="ctr"/>
          <a:p>
            <a:pPr lvl="1" marL="171360" indent="-171000">
              <a:lnSpc>
                <a:spcPct val="90000"/>
              </a:lnSpc>
              <a:spcAft>
                <a:spcPts val="269"/>
              </a:spcAft>
              <a:buClr>
                <a:srgbClr val="17375e"/>
              </a:buClr>
              <a:buFont typeface="Symbol" charset="2"/>
              <a:buChar char=""/>
            </a:pPr>
            <a:r>
              <a:rPr b="1" lang="ru-RU" sz="1800" spc="-1" strike="noStrike">
                <a:solidFill>
                  <a:srgbClr val="17375e"/>
                </a:solidFill>
                <a:latin typeface="Arial"/>
              </a:rPr>
              <a:t>Подписать договор поручительства и оплатить вознаграждение Фонду</a:t>
            </a:r>
            <a:endParaRPr b="0" lang="ru-RU" sz="1800" spc="-1" strike="noStrike">
              <a:latin typeface="Arial"/>
            </a:endParaRPr>
          </a:p>
        </p:txBody>
      </p:sp>
      <p:pic>
        <p:nvPicPr>
          <p:cNvPr id="207" name="Picture 2" descr=""/>
          <p:cNvPicPr/>
          <p:nvPr/>
        </p:nvPicPr>
        <p:blipFill>
          <a:blip r:embed="rId1"/>
          <a:stretch/>
        </p:blipFill>
        <p:spPr>
          <a:xfrm>
            <a:off x="0" y="138240"/>
            <a:ext cx="2400120" cy="86652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TextShape 1"/>
          <p:cNvSpPr txBox="1"/>
          <p:nvPr/>
        </p:nvSpPr>
        <p:spPr>
          <a:xfrm>
            <a:off x="1752480" y="228600"/>
            <a:ext cx="7619760" cy="984600"/>
          </a:xfrm>
          <a:prstGeom prst="rect">
            <a:avLst/>
          </a:prstGeom>
          <a:noFill/>
          <a:ln w="9360">
            <a:noFill/>
          </a:ln>
        </p:spPr>
        <p:txBody>
          <a:bodyPr lIns="0" rIns="0" tIns="0" bIns="0"/>
          <a:p>
            <a:pPr algn="ctr">
              <a:lnSpc>
                <a:spcPct val="100000"/>
              </a:lnSpc>
            </a:pPr>
            <a:r>
              <a:rPr b="1" lang="ru-RU" sz="3200" spc="-1" strike="noStrike">
                <a:solidFill>
                  <a:srgbClr val="002060"/>
                </a:solidFill>
                <a:latin typeface="Arial"/>
                <a:ea typeface="Arial"/>
              </a:rPr>
              <a:t>Преимущества работы с </a:t>
            </a:r>
            <a:br/>
            <a:r>
              <a:rPr b="1" lang="ru-RU" sz="3200" spc="-1" strike="noStrike">
                <a:solidFill>
                  <a:srgbClr val="002060"/>
                </a:solidFill>
                <a:latin typeface="Arial"/>
                <a:ea typeface="Arial"/>
              </a:rPr>
              <a:t>Фондом:</a:t>
            </a:r>
            <a:endParaRPr b="0" lang="ru-RU" sz="3200" spc="-1" strike="noStrike">
              <a:solidFill>
                <a:srgbClr val="000000"/>
              </a:solidFill>
              <a:latin typeface="Arial"/>
            </a:endParaRPr>
          </a:p>
        </p:txBody>
      </p:sp>
      <p:sp>
        <p:nvSpPr>
          <p:cNvPr id="209" name="CustomShape 2"/>
          <p:cNvSpPr/>
          <p:nvPr/>
        </p:nvSpPr>
        <p:spPr>
          <a:xfrm>
            <a:off x="571320" y="1242720"/>
            <a:ext cx="8733960" cy="5028120"/>
          </a:xfrm>
          <a:prstGeom prst="rect">
            <a:avLst/>
          </a:prstGeom>
          <a:solidFill>
            <a:schemeClr val="accent1">
              <a:lumMod val="20000"/>
              <a:lumOff val="80000"/>
            </a:schemeClr>
          </a:solidFill>
          <a:ln>
            <a:noFill/>
          </a:ln>
        </p:spPr>
        <p:style>
          <a:lnRef idx="0"/>
          <a:fillRef idx="0"/>
          <a:effectRef idx="0"/>
          <a:fontRef idx="minor"/>
        </p:style>
        <p:txBody>
          <a:bodyPr lIns="90000" rIns="90000" tIns="45000" bIns="45000"/>
          <a:p>
            <a:pPr marL="285840" indent="-285480" algn="just">
              <a:lnSpc>
                <a:spcPct val="100000"/>
              </a:lnSpc>
              <a:buClr>
                <a:srgbClr val="17375e"/>
              </a:buClr>
              <a:buFont typeface="Wingdings" charset="2"/>
              <a:buChar char=""/>
            </a:pPr>
            <a:r>
              <a:rPr b="1" lang="ru-RU" sz="1800" spc="-1" strike="noStrike">
                <a:solidFill>
                  <a:srgbClr val="17375e"/>
                </a:solidFill>
                <a:latin typeface="Arial"/>
              </a:rPr>
              <a:t>Возможность получения кредита/ займа/ банковской гарантии/ лизинга при отсутствии 100% собственного обеспечения (достаточно иметь от 30% до 50%);</a:t>
            </a:r>
            <a:endParaRPr b="0" lang="ru-RU" sz="1800" spc="-1" strike="noStrike">
              <a:latin typeface="Arial"/>
            </a:endParaRPr>
          </a:p>
          <a:p>
            <a:pPr marL="285840" indent="-285480" algn="just">
              <a:lnSpc>
                <a:spcPct val="100000"/>
              </a:lnSpc>
            </a:pPr>
            <a:endParaRPr b="0" lang="ru-RU" sz="1800" spc="-1" strike="noStrike">
              <a:latin typeface="Arial"/>
            </a:endParaRPr>
          </a:p>
          <a:p>
            <a:pPr marL="285840" indent="-285480" algn="just">
              <a:lnSpc>
                <a:spcPct val="100000"/>
              </a:lnSpc>
              <a:buClr>
                <a:srgbClr val="17375e"/>
              </a:buClr>
              <a:buFont typeface="Wingdings" charset="2"/>
              <a:buChar char=""/>
            </a:pPr>
            <a:r>
              <a:rPr b="1" lang="ru-RU" sz="1800" spc="-1" strike="noStrike">
                <a:solidFill>
                  <a:srgbClr val="17375e"/>
                </a:solidFill>
                <a:latin typeface="Arial"/>
              </a:rPr>
              <a:t>Сэкономить на страховании залога и оценки стоимости залога;</a:t>
            </a:r>
            <a:endParaRPr b="0" lang="ru-RU" sz="1800" spc="-1" strike="noStrike">
              <a:latin typeface="Arial"/>
            </a:endParaRPr>
          </a:p>
          <a:p>
            <a:pPr algn="just">
              <a:lnSpc>
                <a:spcPct val="100000"/>
              </a:lnSpc>
            </a:pPr>
            <a:endParaRPr b="0" lang="ru-RU" sz="1800" spc="-1" strike="noStrike">
              <a:latin typeface="Arial"/>
            </a:endParaRPr>
          </a:p>
          <a:p>
            <a:pPr marL="285840" indent="-285480" algn="just">
              <a:lnSpc>
                <a:spcPct val="100000"/>
              </a:lnSpc>
              <a:buClr>
                <a:srgbClr val="17375e"/>
              </a:buClr>
              <a:buFont typeface="Wingdings" charset="2"/>
              <a:buChar char=""/>
            </a:pPr>
            <a:r>
              <a:rPr b="1" lang="ru-RU" sz="1800" spc="-1" strike="noStrike">
                <a:solidFill>
                  <a:srgbClr val="17375e"/>
                </a:solidFill>
                <a:latin typeface="Arial"/>
              </a:rPr>
              <a:t> </a:t>
            </a:r>
            <a:r>
              <a:rPr b="1" lang="ru-RU" sz="1800" spc="-1" strike="noStrike">
                <a:solidFill>
                  <a:srgbClr val="17375e"/>
                </a:solidFill>
                <a:latin typeface="Arial"/>
              </a:rPr>
              <a:t>Простота схемы получения поручительства (не требуется специального предварительного обращения в Фонд за получением поручительства);</a:t>
            </a:r>
            <a:endParaRPr b="0" lang="ru-RU" sz="1800" spc="-1" strike="noStrike">
              <a:latin typeface="Arial"/>
            </a:endParaRPr>
          </a:p>
          <a:p>
            <a:pPr algn="just">
              <a:lnSpc>
                <a:spcPct val="100000"/>
              </a:lnSpc>
            </a:pPr>
            <a:endParaRPr b="0" lang="ru-RU" sz="1800" spc="-1" strike="noStrike">
              <a:latin typeface="Arial"/>
            </a:endParaRPr>
          </a:p>
          <a:p>
            <a:pPr marL="285840" indent="-285480" algn="just">
              <a:lnSpc>
                <a:spcPct val="100000"/>
              </a:lnSpc>
              <a:buClr>
                <a:srgbClr val="17375e"/>
              </a:buClr>
              <a:buFont typeface="Wingdings" charset="2"/>
              <a:buChar char=""/>
            </a:pPr>
            <a:r>
              <a:rPr b="1" lang="ru-RU" sz="1800" spc="-1" strike="noStrike">
                <a:solidFill>
                  <a:srgbClr val="17375e"/>
                </a:solidFill>
                <a:latin typeface="Arial"/>
              </a:rPr>
              <a:t>Отсутствие необходимости сбора документов специально для Фонда; </a:t>
            </a:r>
            <a:endParaRPr b="0" lang="ru-RU" sz="1800" spc="-1" strike="noStrike">
              <a:latin typeface="Arial"/>
            </a:endParaRPr>
          </a:p>
          <a:p>
            <a:pPr algn="just">
              <a:lnSpc>
                <a:spcPct val="100000"/>
              </a:lnSpc>
            </a:pPr>
            <a:endParaRPr b="0" lang="ru-RU" sz="1800" spc="-1" strike="noStrike">
              <a:latin typeface="Arial"/>
            </a:endParaRPr>
          </a:p>
          <a:p>
            <a:pPr marL="285840" indent="-285480" algn="just">
              <a:lnSpc>
                <a:spcPct val="100000"/>
              </a:lnSpc>
              <a:buClr>
                <a:srgbClr val="17375e"/>
              </a:buClr>
              <a:buFont typeface="Wingdings" charset="2"/>
              <a:buChar char=""/>
            </a:pPr>
            <a:r>
              <a:rPr b="1" lang="ru-RU" sz="1800" spc="-1" strike="noStrike">
                <a:solidFill>
                  <a:srgbClr val="17375e"/>
                </a:solidFill>
                <a:latin typeface="Arial"/>
              </a:rPr>
              <a:t>Быстрота принятия решения о предоставлении поручительства</a:t>
            </a:r>
            <a:endParaRPr b="0" lang="ru-RU" sz="1800" spc="-1" strike="noStrike">
              <a:latin typeface="Arial"/>
            </a:endParaRPr>
          </a:p>
          <a:p>
            <a:pPr algn="just">
              <a:lnSpc>
                <a:spcPct val="100000"/>
              </a:lnSpc>
            </a:pPr>
            <a:r>
              <a:rPr b="1" lang="ru-RU" sz="1800" spc="-1" strike="noStrike">
                <a:solidFill>
                  <a:srgbClr val="17375e"/>
                </a:solidFill>
                <a:latin typeface="Arial"/>
              </a:rPr>
              <a:t>    </a:t>
            </a:r>
            <a:r>
              <a:rPr b="1" lang="ru-RU" sz="1800" spc="-1" strike="noStrike">
                <a:solidFill>
                  <a:srgbClr val="17375e"/>
                </a:solidFill>
                <a:latin typeface="Arial"/>
              </a:rPr>
              <a:t>( в срок до 10рабочих дней);</a:t>
            </a:r>
            <a:endParaRPr b="0" lang="ru-RU" sz="1800" spc="-1" strike="noStrike">
              <a:latin typeface="Arial"/>
            </a:endParaRPr>
          </a:p>
          <a:p>
            <a:pPr algn="just">
              <a:lnSpc>
                <a:spcPct val="100000"/>
              </a:lnSpc>
            </a:pPr>
            <a:endParaRPr b="0" lang="ru-RU" sz="1800" spc="-1" strike="noStrike">
              <a:latin typeface="Arial"/>
            </a:endParaRPr>
          </a:p>
          <a:p>
            <a:pPr marL="285840" indent="-285480" algn="just">
              <a:lnSpc>
                <a:spcPct val="100000"/>
              </a:lnSpc>
              <a:buClr>
                <a:srgbClr val="17375e"/>
              </a:buClr>
              <a:buFont typeface="Wingdings" charset="2"/>
              <a:buChar char=""/>
            </a:pPr>
            <a:r>
              <a:rPr b="1" lang="ru-RU" sz="1800" spc="-1" strike="noStrike">
                <a:solidFill>
                  <a:srgbClr val="17375e"/>
                </a:solidFill>
                <a:latin typeface="Arial"/>
              </a:rPr>
              <a:t>Критерии предоставления поручительства Фондом являются простыми и понятными (размещены на сайте Фонда) и соответствуют критериям выдачи кредита/банковской гарантии Партнерами</a:t>
            </a:r>
            <a:endParaRPr b="0" lang="ru-RU" sz="1800" spc="-1" strike="noStrike">
              <a:latin typeface="Arial"/>
            </a:endParaRPr>
          </a:p>
        </p:txBody>
      </p:sp>
      <p:pic>
        <p:nvPicPr>
          <p:cNvPr id="210" name="Picture 2" descr=""/>
          <p:cNvPicPr/>
          <p:nvPr/>
        </p:nvPicPr>
        <p:blipFill>
          <a:blip r:embed="rId1"/>
          <a:stretch/>
        </p:blipFill>
        <p:spPr>
          <a:xfrm>
            <a:off x="0" y="166680"/>
            <a:ext cx="2400120" cy="86652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7594560" y="6643800"/>
            <a:ext cx="2063520" cy="182160"/>
          </a:xfrm>
          <a:prstGeom prst="rect">
            <a:avLst/>
          </a:prstGeom>
          <a:noFill/>
          <a:ln w="9360">
            <a:noFill/>
          </a:ln>
        </p:spPr>
        <p:txBody>
          <a:bodyPr lIns="0" rIns="0" tIns="0" bIns="0"/>
          <a:p>
            <a:pPr algn="r">
              <a:lnSpc>
                <a:spcPct val="100000"/>
              </a:lnSpc>
            </a:pPr>
            <a:fld id="{3B1C9CFF-367A-4953-9F78-3931B283A9A6}" type="slidenum">
              <a:rPr b="0" lang="ru-RU" sz="1200" spc="-1" strike="noStrike">
                <a:solidFill>
                  <a:srgbClr val="000000"/>
                </a:solidFill>
                <a:latin typeface="Arial"/>
              </a:rPr>
              <a:t>&lt;номер&gt;</a:t>
            </a:fld>
            <a:endParaRPr b="0" lang="ru-RU" sz="1200" spc="-1" strike="noStrike">
              <a:latin typeface="Times New Roman"/>
            </a:endParaRPr>
          </a:p>
        </p:txBody>
      </p:sp>
      <p:graphicFrame>
        <p:nvGraphicFramePr>
          <p:cNvPr id="212" name="Table 2"/>
          <p:cNvGraphicFramePr/>
          <p:nvPr/>
        </p:nvGraphicFramePr>
        <p:xfrm>
          <a:off x="762120" y="1529280"/>
          <a:ext cx="8673840" cy="2604240"/>
        </p:xfrm>
        <a:graphic>
          <a:graphicData uri="http://schemas.openxmlformats.org/drawingml/2006/table">
            <a:tbl>
              <a:tblPr/>
              <a:tblGrid>
                <a:gridCol w="4981320"/>
                <a:gridCol w="1846080"/>
                <a:gridCol w="1846440"/>
              </a:tblGrid>
              <a:tr h="507600">
                <a:tc>
                  <a:txBody>
                    <a:bodyPr anchor="ctr"/>
                    <a:p>
                      <a:pPr algn="ctr">
                        <a:lnSpc>
                          <a:spcPct val="100000"/>
                        </a:lnSpc>
                      </a:pPr>
                      <a:r>
                        <a:rPr b="0" lang="ru-RU" sz="1600" spc="-1" strike="noStrike">
                          <a:solidFill>
                            <a:srgbClr val="000000"/>
                          </a:solidFill>
                          <a:latin typeface="Arial"/>
                        </a:rPr>
                        <a:t>Показатели</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nchor="ctr"/>
                    <a:p>
                      <a:pPr algn="ctr">
                        <a:lnSpc>
                          <a:spcPct val="100000"/>
                        </a:lnSpc>
                      </a:pPr>
                      <a:r>
                        <a:rPr b="0" lang="ru-RU" sz="1600" spc="-1" strike="noStrike">
                          <a:solidFill>
                            <a:srgbClr val="000000"/>
                          </a:solidFill>
                          <a:latin typeface="Arial"/>
                        </a:rPr>
                        <a:t>Всего</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nchor="ctr"/>
                    <a:p>
                      <a:pPr algn="ctr">
                        <a:lnSpc>
                          <a:spcPct val="100000"/>
                        </a:lnSpc>
                      </a:pPr>
                      <a:r>
                        <a:rPr b="0" i="1" lang="ru-RU" sz="1600" spc="-1" strike="noStrike">
                          <a:solidFill>
                            <a:srgbClr val="000000"/>
                          </a:solidFill>
                          <a:latin typeface="Arial"/>
                        </a:rPr>
                        <a:t>в т.ч. </a:t>
                      </a:r>
                      <a:r>
                        <a:rPr b="0" lang="ru-RU" sz="1600" spc="-1" strike="noStrike">
                          <a:solidFill>
                            <a:srgbClr val="000000"/>
                          </a:solidFill>
                          <a:latin typeface="Arial"/>
                        </a:rPr>
                        <a:t>2018г.</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556920">
                <a:tc>
                  <a:txBody>
                    <a:bodyPr anchor="ctr"/>
                    <a:p>
                      <a:pPr>
                        <a:lnSpc>
                          <a:spcPct val="100000"/>
                        </a:lnSpc>
                      </a:pPr>
                      <a:r>
                        <a:rPr b="0" lang="ru-RU" sz="1400" spc="-1" strike="noStrike">
                          <a:solidFill>
                            <a:srgbClr val="000000"/>
                          </a:solidFill>
                          <a:latin typeface="Arial"/>
                        </a:rPr>
                        <a:t>Выдано поручительств (шт.)</a:t>
                      </a:r>
                      <a:endParaRPr b="0" lang="ru-RU"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chor="ctr"/>
                    <a:p>
                      <a:pPr algn="ctr">
                        <a:lnSpc>
                          <a:spcPct val="100000"/>
                        </a:lnSpc>
                      </a:pPr>
                      <a:r>
                        <a:rPr b="0" lang="ru-RU" sz="1600" spc="-1" strike="noStrike">
                          <a:solidFill>
                            <a:srgbClr val="000000"/>
                          </a:solidFill>
                          <a:latin typeface="Arial"/>
                        </a:rPr>
                        <a:t>913</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chor="ctr"/>
                    <a:p>
                      <a:pPr algn="ctr">
                        <a:lnSpc>
                          <a:spcPct val="100000"/>
                        </a:lnSpc>
                      </a:pPr>
                      <a:r>
                        <a:rPr b="0" lang="ru-RU" sz="1600" spc="-1" strike="noStrike">
                          <a:solidFill>
                            <a:srgbClr val="ff0000"/>
                          </a:solidFill>
                          <a:latin typeface="Arial"/>
                        </a:rPr>
                        <a:t>133</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769680">
                <a:tc>
                  <a:txBody>
                    <a:bodyPr anchor="ctr"/>
                    <a:p>
                      <a:pPr>
                        <a:lnSpc>
                          <a:spcPct val="100000"/>
                        </a:lnSpc>
                      </a:pPr>
                      <a:r>
                        <a:rPr b="0" lang="ru-RU" sz="1400" spc="-1" strike="noStrike">
                          <a:solidFill>
                            <a:srgbClr val="000000"/>
                          </a:solidFill>
                          <a:latin typeface="Arial"/>
                        </a:rPr>
                        <a:t>Сумма поручительств (млн. руб.)</a:t>
                      </a:r>
                      <a:endParaRPr b="0" lang="ru-RU"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nchor="ctr"/>
                    <a:p>
                      <a:pPr algn="ctr">
                        <a:lnSpc>
                          <a:spcPct val="100000"/>
                        </a:lnSpc>
                      </a:pPr>
                      <a:r>
                        <a:rPr b="0" lang="ru-RU" sz="1600" spc="-1" strike="noStrike">
                          <a:solidFill>
                            <a:srgbClr val="000000"/>
                          </a:solidFill>
                          <a:latin typeface="Arial"/>
                        </a:rPr>
                        <a:t>5 885,3</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nchor="ctr"/>
                    <a:p>
                      <a:pPr algn="ctr">
                        <a:lnSpc>
                          <a:spcPct val="100000"/>
                        </a:lnSpc>
                      </a:pPr>
                      <a:r>
                        <a:rPr b="0" lang="ru-RU" sz="1600" spc="-1" strike="noStrike">
                          <a:solidFill>
                            <a:srgbClr val="ff0000"/>
                          </a:solidFill>
                          <a:latin typeface="Arial"/>
                        </a:rPr>
                        <a:t>1 337,5</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770040">
                <a:tc>
                  <a:txBody>
                    <a:bodyPr anchor="ctr"/>
                    <a:p>
                      <a:pPr>
                        <a:lnSpc>
                          <a:spcPct val="100000"/>
                        </a:lnSpc>
                      </a:pPr>
                      <a:r>
                        <a:rPr b="0" lang="ru-RU" sz="1400" spc="-1" strike="noStrike">
                          <a:solidFill>
                            <a:srgbClr val="000000"/>
                          </a:solidFill>
                          <a:latin typeface="Arial"/>
                        </a:rPr>
                        <a:t>Сумма кредитов, выданных под поручительства (млн. руб.)</a:t>
                      </a:r>
                      <a:endParaRPr b="0" lang="ru-RU"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chor="ctr"/>
                    <a:p>
                      <a:pPr algn="ctr">
                        <a:lnSpc>
                          <a:spcPct val="100000"/>
                        </a:lnSpc>
                      </a:pPr>
                      <a:r>
                        <a:rPr b="0" lang="ru-RU" sz="1600" spc="-1" strike="noStrike">
                          <a:solidFill>
                            <a:srgbClr val="000000"/>
                          </a:solidFill>
                          <a:latin typeface="Arial"/>
                        </a:rPr>
                        <a:t>24 184,,0</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chor="ctr"/>
                    <a:p>
                      <a:pPr algn="ctr">
                        <a:lnSpc>
                          <a:spcPct val="100000"/>
                        </a:lnSpc>
                      </a:pPr>
                      <a:r>
                        <a:rPr b="0" lang="ru-RU" sz="1600" spc="-1" strike="noStrike">
                          <a:solidFill>
                            <a:srgbClr val="ff0000"/>
                          </a:solidFill>
                          <a:latin typeface="Arial"/>
                        </a:rPr>
                        <a:t>6 337,5</a:t>
                      </a:r>
                      <a:endParaRPr b="0" lang="ru-RU" sz="16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
        <p:nvSpPr>
          <p:cNvPr id="213" name="CustomShape 3"/>
          <p:cNvSpPr/>
          <p:nvPr/>
        </p:nvSpPr>
        <p:spPr>
          <a:xfrm>
            <a:off x="190440" y="365400"/>
            <a:ext cx="9873720" cy="516960"/>
          </a:xfrm>
          <a:prstGeom prst="rect">
            <a:avLst/>
          </a:prstGeom>
          <a:noFill/>
          <a:ln>
            <a:noFill/>
          </a:ln>
        </p:spPr>
        <p:style>
          <a:lnRef idx="0"/>
          <a:fillRef idx="0"/>
          <a:effectRef idx="0"/>
          <a:fontRef idx="minor"/>
        </p:style>
        <p:txBody>
          <a:bodyPr lIns="90000" rIns="90000" tIns="45000" bIns="45000"/>
          <a:p>
            <a:pPr algn="ctr">
              <a:lnSpc>
                <a:spcPct val="100000"/>
              </a:lnSpc>
            </a:pPr>
            <a:r>
              <a:rPr b="1" lang="ru-RU" sz="2800" spc="-1" strike="noStrike">
                <a:solidFill>
                  <a:srgbClr val="000000"/>
                </a:solidFill>
                <a:latin typeface="Arial"/>
              </a:rPr>
              <a:t>   </a:t>
            </a:r>
            <a:r>
              <a:rPr b="1" lang="ru-RU" sz="2800" spc="-1" strike="noStrike">
                <a:solidFill>
                  <a:srgbClr val="000000"/>
                </a:solidFill>
                <a:latin typeface="Arial"/>
              </a:rPr>
              <a:t>Итоги работы </a:t>
            </a:r>
            <a:endParaRPr b="0" lang="ru-RU" sz="2800" spc="-1" strike="noStrike">
              <a:latin typeface="Arial"/>
            </a:endParaRPr>
          </a:p>
        </p:txBody>
      </p:sp>
      <p:sp>
        <p:nvSpPr>
          <p:cNvPr id="214" name="CustomShape 4"/>
          <p:cNvSpPr/>
          <p:nvPr/>
        </p:nvSpPr>
        <p:spPr>
          <a:xfrm>
            <a:off x="593640" y="4691160"/>
            <a:ext cx="8410320" cy="146196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ff0000"/>
                </a:solidFill>
                <a:latin typeface="Arial"/>
              </a:rPr>
              <a:t>Эффективность работы МОГФ</a:t>
            </a:r>
            <a:endParaRPr b="0" lang="ru-RU" sz="1800" spc="-1" strike="noStrike">
              <a:latin typeface="Arial"/>
            </a:endParaRPr>
          </a:p>
          <a:p>
            <a:pPr algn="ct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r>
              <a:rPr b="0" lang="ru-RU" sz="1800" spc="-1" strike="noStrike">
                <a:solidFill>
                  <a:srgbClr val="000000"/>
                </a:solidFill>
                <a:latin typeface="Arial"/>
              </a:rPr>
              <a:t> </a:t>
            </a:r>
            <a:endParaRPr b="0" lang="ru-RU" sz="1800" spc="-1" strike="noStrike">
              <a:latin typeface="Arial"/>
            </a:endParaRPr>
          </a:p>
        </p:txBody>
      </p:sp>
      <p:sp>
        <p:nvSpPr>
          <p:cNvPr id="215" name="CustomShape 5"/>
          <p:cNvSpPr/>
          <p:nvPr/>
        </p:nvSpPr>
        <p:spPr>
          <a:xfrm>
            <a:off x="28440" y="5232240"/>
            <a:ext cx="9876960" cy="1410840"/>
          </a:xfrm>
          <a:prstGeom prst="rect">
            <a:avLst/>
          </a:prstGeom>
          <a:noFill/>
          <a:ln w="9360">
            <a:noFill/>
          </a:ln>
        </p:spPr>
        <p:style>
          <a:lnRef idx="0"/>
          <a:fillRef idx="0"/>
          <a:effectRef idx="0"/>
          <a:fontRef idx="minor"/>
        </p:style>
        <p:txBody>
          <a:bodyPr/>
          <a:p>
            <a:pPr algn="ctr">
              <a:lnSpc>
                <a:spcPct val="100000"/>
              </a:lnSpc>
            </a:pPr>
            <a:r>
              <a:rPr b="1" i="1" lang="ru-RU" sz="1600" spc="-1" strike="noStrike">
                <a:solidFill>
                  <a:srgbClr val="000000"/>
                </a:solidFill>
                <a:latin typeface="Arial"/>
              </a:rPr>
              <a:t>На 1  рубль капитала Фонда</a:t>
            </a:r>
            <a:endParaRPr b="0" lang="ru-RU" sz="1600" spc="-1" strike="noStrike">
              <a:latin typeface="Arial"/>
            </a:endParaRPr>
          </a:p>
          <a:p>
            <a:pPr algn="ctr">
              <a:lnSpc>
                <a:spcPct val="100000"/>
              </a:lnSpc>
            </a:pPr>
            <a:r>
              <a:rPr b="1" i="1" lang="ru-RU" sz="1600" spc="-1" strike="noStrike">
                <a:solidFill>
                  <a:srgbClr val="000000"/>
                </a:solidFill>
                <a:latin typeface="Arial"/>
              </a:rPr>
              <a:t> </a:t>
            </a:r>
            <a:r>
              <a:rPr b="1" i="1" lang="ru-RU" sz="1600" spc="-1" strike="noStrike">
                <a:solidFill>
                  <a:srgbClr val="000000"/>
                </a:solidFill>
                <a:latin typeface="Arial"/>
              </a:rPr>
              <a:t>привлечено </a:t>
            </a:r>
            <a:endParaRPr b="0" lang="ru-RU" sz="1600" spc="-1" strike="noStrike">
              <a:latin typeface="Arial"/>
            </a:endParaRPr>
          </a:p>
          <a:p>
            <a:pPr algn="ctr">
              <a:lnSpc>
                <a:spcPct val="100000"/>
              </a:lnSpc>
            </a:pPr>
            <a:r>
              <a:rPr b="1" i="1" lang="ru-RU" sz="1600" spc="-1" strike="noStrike">
                <a:solidFill>
                  <a:srgbClr val="000000"/>
                </a:solidFill>
                <a:latin typeface="Arial"/>
              </a:rPr>
              <a:t> </a:t>
            </a:r>
            <a:r>
              <a:rPr b="1" i="1" lang="ru-RU" sz="1600" spc="-1" strike="noStrike">
                <a:solidFill>
                  <a:srgbClr val="000000"/>
                </a:solidFill>
                <a:latin typeface="Arial"/>
              </a:rPr>
              <a:t>20,6 рублей финансирования МСП Московской области</a:t>
            </a:r>
            <a:endParaRPr b="0" lang="ru-RU" sz="1600" spc="-1" strike="noStrike">
              <a:latin typeface="Arial"/>
            </a:endParaRPr>
          </a:p>
          <a:p>
            <a:pPr algn="ctr">
              <a:lnSpc>
                <a:spcPct val="100000"/>
              </a:lnSpc>
            </a:pPr>
            <a:endParaRPr b="0" lang="ru-RU" sz="1600" spc="-1" strike="noStrike">
              <a:latin typeface="Arial"/>
            </a:endParaRPr>
          </a:p>
          <a:p>
            <a:pPr algn="ctr">
              <a:lnSpc>
                <a:spcPct val="100000"/>
              </a:lnSpc>
            </a:pPr>
            <a:endParaRPr b="0" lang="ru-RU" sz="1600" spc="-1" strike="noStrike">
              <a:latin typeface="Arial"/>
            </a:endParaRPr>
          </a:p>
        </p:txBody>
      </p:sp>
      <p:pic>
        <p:nvPicPr>
          <p:cNvPr id="216" name="Рисунок 10" descr=""/>
          <p:cNvPicPr/>
          <p:nvPr/>
        </p:nvPicPr>
        <p:blipFill>
          <a:blip r:embed="rId1"/>
          <a:stretch/>
        </p:blipFill>
        <p:spPr>
          <a:xfrm>
            <a:off x="866880" y="4675320"/>
            <a:ext cx="1130040" cy="928080"/>
          </a:xfrm>
          <a:prstGeom prst="rect">
            <a:avLst/>
          </a:prstGeom>
          <a:ln>
            <a:noFill/>
          </a:ln>
        </p:spPr>
      </p:pic>
      <p:pic>
        <p:nvPicPr>
          <p:cNvPr id="217" name="Рисунок 13" descr=""/>
          <p:cNvPicPr/>
          <p:nvPr/>
        </p:nvPicPr>
        <p:blipFill>
          <a:blip r:embed="rId2"/>
          <a:stretch/>
        </p:blipFill>
        <p:spPr>
          <a:xfrm>
            <a:off x="190440" y="263520"/>
            <a:ext cx="1663920" cy="124956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13208</TotalTime>
  <Application>LibreOffice/5.4.3.2$Windows_x86 LibreOffice_project/92a7159f7e4af62137622921e809f8546db437e5</Application>
  <Words>625</Words>
  <Paragraphs>137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2014-02-04T07:17:20Z</dcterms:created>
  <dc:creator>Поведская Нина</dc:creator>
  <dc:description/>
  <dc:language>ru-RU</dc:language>
  <cp:lastModifiedBy>User</cp:lastModifiedBy>
  <cp:lastPrinted>2017-06-20T08:52:37Z</cp:lastPrinted>
  <dcterms:modified xsi:type="dcterms:W3CDTF">2019-02-13T09:23:46Z</dcterms:modified>
  <cp:revision>1406</cp:revision>
  <dc:subject/>
  <dc:title>Презентация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Лист A4 (210x297 мм)</vt:lpwstr>
  </property>
  <property fmtid="{D5CDD505-2E9C-101B-9397-08002B2CF9AE}" pid="9" name="ScaleCrop">
    <vt:bool>0</vt:bool>
  </property>
  <property fmtid="{D5CDD505-2E9C-101B-9397-08002B2CF9AE}" pid="10" name="ShareDoc">
    <vt:bool>0</vt:bool>
  </property>
  <property fmtid="{D5CDD505-2E9C-101B-9397-08002B2CF9AE}" pid="11" name="Slides">
    <vt:i4>10</vt:i4>
  </property>
</Properties>
</file>